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14" r:id="rId5"/>
    <p:sldId id="315" r:id="rId6"/>
    <p:sldId id="328" r:id="rId7"/>
    <p:sldId id="327" r:id="rId8"/>
    <p:sldId id="335" r:id="rId9"/>
    <p:sldId id="317" r:id="rId10"/>
    <p:sldId id="332" r:id="rId11"/>
    <p:sldId id="320" r:id="rId12"/>
    <p:sldId id="336" r:id="rId13"/>
    <p:sldId id="337" r:id="rId14"/>
    <p:sldId id="321" r:id="rId15"/>
    <p:sldId id="322" r:id="rId16"/>
    <p:sldId id="331" r:id="rId17"/>
    <p:sldId id="324" r:id="rId18"/>
    <p:sldId id="326" r:id="rId19"/>
    <p:sldId id="330" r:id="rId20"/>
    <p:sldId id="333" r:id="rId21"/>
    <p:sldId id="334" r:id="rId22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2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801">
          <p15:clr>
            <a:srgbClr val="A4A3A4"/>
          </p15:clr>
        </p15:guide>
        <p15:guide id="6" orient="horz" pos="695">
          <p15:clr>
            <a:srgbClr val="A4A3A4"/>
          </p15:clr>
        </p15:guide>
        <p15:guide id="7" pos="2880">
          <p15:clr>
            <a:srgbClr val="A4A3A4"/>
          </p15:clr>
        </p15:guide>
        <p15:guide id="8" pos="288">
          <p15:clr>
            <a:srgbClr val="A4A3A4"/>
          </p15:clr>
        </p15:guide>
        <p15:guide id="9" pos="5501">
          <p15:clr>
            <a:srgbClr val="A4A3A4"/>
          </p15:clr>
        </p15:guide>
        <p15:guide id="10" pos="2824">
          <p15:clr>
            <a:srgbClr val="A4A3A4"/>
          </p15:clr>
        </p15:guide>
        <p15:guide id="11" pos="2936">
          <p15:clr>
            <a:srgbClr val="A4A3A4"/>
          </p15:clr>
        </p15:guide>
        <p15:guide id="12" pos="4172">
          <p15:clr>
            <a:srgbClr val="A4A3A4"/>
          </p15:clr>
        </p15:guide>
        <p15:guide id="13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6AB76B"/>
    <a:srgbClr val="EDCAED"/>
    <a:srgbClr val="D98029"/>
    <a:srgbClr val="000000"/>
    <a:srgbClr val="FF0000"/>
    <a:srgbClr val="C85FC8"/>
    <a:srgbClr val="722772"/>
    <a:srgbClr val="869ECC"/>
    <a:srgbClr val="AAAC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napToObjects="1" showGuides="1">
      <p:cViewPr varScale="1">
        <p:scale>
          <a:sx n="76" d="100"/>
          <a:sy n="76" d="100"/>
        </p:scale>
        <p:origin x="696" y="108"/>
      </p:cViewPr>
      <p:guideLst>
        <p:guide orient="horz" pos="602"/>
        <p:guide orient="horz" pos="4043"/>
        <p:guide orient="horz" pos="2387"/>
        <p:guide orient="horz" pos="4233"/>
        <p:guide orient="horz" pos="801"/>
        <p:guide orient="horz" pos="695"/>
        <p:guide pos="2880"/>
        <p:guide pos="288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58" d="100"/>
          <a:sy n="58" d="100"/>
        </p:scale>
        <p:origin x="280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2AA3E-A47F-415A-A89B-BD6D2BF921A4}" type="doc">
      <dgm:prSet loTypeId="urn:microsoft.com/office/officeart/2005/8/layout/h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76FB8D-09DD-46B8-9D53-98D859EF3629}">
      <dgm:prSet phldrT="[Text]"/>
      <dgm:spPr/>
      <dgm:t>
        <a:bodyPr/>
        <a:lstStyle/>
        <a:p>
          <a:r>
            <a:rPr lang="en-US" b="1" dirty="0" smtClean="0"/>
            <a:t>Features</a:t>
          </a:r>
          <a:endParaRPr lang="en-US" b="1" dirty="0"/>
        </a:p>
      </dgm:t>
    </dgm:pt>
    <dgm:pt modelId="{9689D313-1951-4246-AD83-67B6B292EC92}" type="parTrans" cxnId="{64B71B5B-1112-4ADB-B0EC-C4D2875FC187}">
      <dgm:prSet/>
      <dgm:spPr/>
      <dgm:t>
        <a:bodyPr/>
        <a:lstStyle/>
        <a:p>
          <a:endParaRPr lang="en-US"/>
        </a:p>
      </dgm:t>
    </dgm:pt>
    <dgm:pt modelId="{08E01070-D704-4997-A84F-744E3F01753A}" type="sibTrans" cxnId="{64B71B5B-1112-4ADB-B0EC-C4D2875FC187}">
      <dgm:prSet/>
      <dgm:spPr/>
      <dgm:t>
        <a:bodyPr/>
        <a:lstStyle/>
        <a:p>
          <a:endParaRPr lang="en-US"/>
        </a:p>
      </dgm:t>
    </dgm:pt>
    <dgm:pt modelId="{A99663EB-0DF2-4132-9641-6222E5CCCB3D}">
      <dgm:prSet phldrT="[Text]"/>
      <dgm:spPr/>
      <dgm:t>
        <a:bodyPr/>
        <a:lstStyle/>
        <a:p>
          <a:r>
            <a:rPr lang="en-US" dirty="0" smtClean="0"/>
            <a:t>Easy to use App which supports both </a:t>
          </a:r>
          <a:r>
            <a:rPr lang="en-US" b="1" u="sng" dirty="0" smtClean="0"/>
            <a:t>Android</a:t>
          </a:r>
          <a:r>
            <a:rPr lang="en-US" b="1" dirty="0" smtClean="0"/>
            <a:t> </a:t>
          </a:r>
          <a:r>
            <a:rPr lang="en-US" dirty="0" smtClean="0"/>
            <a:t>and iOS.</a:t>
          </a:r>
          <a:endParaRPr lang="en-US" dirty="0"/>
        </a:p>
      </dgm:t>
    </dgm:pt>
    <dgm:pt modelId="{9C99E5AF-DC42-4A4B-A8A2-8B31B7690FD1}" type="parTrans" cxnId="{EE558C57-1C75-46E0-AFDA-8C4906438946}">
      <dgm:prSet/>
      <dgm:spPr/>
      <dgm:t>
        <a:bodyPr/>
        <a:lstStyle/>
        <a:p>
          <a:endParaRPr lang="en-US"/>
        </a:p>
      </dgm:t>
    </dgm:pt>
    <dgm:pt modelId="{80B5FEE3-59D7-4816-B7FE-C188A7165B82}" type="sibTrans" cxnId="{EE558C57-1C75-46E0-AFDA-8C4906438946}">
      <dgm:prSet/>
      <dgm:spPr/>
      <dgm:t>
        <a:bodyPr/>
        <a:lstStyle/>
        <a:p>
          <a:endParaRPr lang="en-US"/>
        </a:p>
      </dgm:t>
    </dgm:pt>
    <dgm:pt modelId="{9987B51A-10AC-45D6-9D1C-B9A33B80193E}">
      <dgm:prSet phldrT="[Text]"/>
      <dgm:spPr/>
      <dgm:t>
        <a:bodyPr/>
        <a:lstStyle/>
        <a:p>
          <a:r>
            <a:rPr lang="en-US" dirty="0" smtClean="0"/>
            <a:t>Increased fleet efficiency </a:t>
          </a:r>
          <a:endParaRPr lang="en-US" dirty="0"/>
        </a:p>
      </dgm:t>
    </dgm:pt>
    <dgm:pt modelId="{FBD3012D-8A22-4E23-B374-EA80FB055B4D}" type="parTrans" cxnId="{438A745D-15FD-43CB-8565-D80587D5103B}">
      <dgm:prSet/>
      <dgm:spPr/>
      <dgm:t>
        <a:bodyPr/>
        <a:lstStyle/>
        <a:p>
          <a:endParaRPr lang="en-US"/>
        </a:p>
      </dgm:t>
    </dgm:pt>
    <dgm:pt modelId="{B9014AAA-3E24-4083-AFD9-89D6548BDA5B}" type="sibTrans" cxnId="{438A745D-15FD-43CB-8565-D80587D5103B}">
      <dgm:prSet/>
      <dgm:spPr/>
      <dgm:t>
        <a:bodyPr/>
        <a:lstStyle/>
        <a:p>
          <a:endParaRPr lang="en-US"/>
        </a:p>
      </dgm:t>
    </dgm:pt>
    <dgm:pt modelId="{290ED85E-85BE-46F3-B7DA-A46F53CF267C}">
      <dgm:prSet phldrT="[Text]"/>
      <dgm:spPr/>
      <dgm:t>
        <a:bodyPr/>
        <a:lstStyle/>
        <a:p>
          <a:r>
            <a:rPr lang="en-US" b="1" dirty="0" smtClean="0"/>
            <a:t>Success factor</a:t>
          </a:r>
          <a:endParaRPr lang="en-US" b="1" dirty="0"/>
        </a:p>
      </dgm:t>
    </dgm:pt>
    <dgm:pt modelId="{95DEE2CC-086E-4739-BCC7-39C97A6A21A8}" type="parTrans" cxnId="{98587087-C592-4B2F-9EA3-B1046BE52718}">
      <dgm:prSet/>
      <dgm:spPr/>
      <dgm:t>
        <a:bodyPr/>
        <a:lstStyle/>
        <a:p>
          <a:endParaRPr lang="en-US"/>
        </a:p>
      </dgm:t>
    </dgm:pt>
    <dgm:pt modelId="{E9BE72E0-AAEF-474E-ABAA-411D75CED1D8}" type="sibTrans" cxnId="{98587087-C592-4B2F-9EA3-B1046BE52718}">
      <dgm:prSet/>
      <dgm:spPr/>
      <dgm:t>
        <a:bodyPr/>
        <a:lstStyle/>
        <a:p>
          <a:endParaRPr lang="en-US"/>
        </a:p>
      </dgm:t>
    </dgm:pt>
    <dgm:pt modelId="{898FCB73-0C54-4922-B828-085B4E45F19B}">
      <dgm:prSet phldrT="[Text]"/>
      <dgm:spPr/>
      <dgm:t>
        <a:bodyPr/>
        <a:lstStyle/>
        <a:p>
          <a:r>
            <a:rPr lang="en-US" b="1" u="sng" dirty="0" smtClean="0"/>
            <a:t>Zero cost </a:t>
          </a:r>
          <a:r>
            <a:rPr lang="en-US" b="1" dirty="0" smtClean="0"/>
            <a:t>Heuristic algorithm-minimum </a:t>
          </a:r>
          <a:r>
            <a:rPr lang="en-US" dirty="0" smtClean="0"/>
            <a:t>spanning tree for optimal route search</a:t>
          </a:r>
          <a:endParaRPr lang="en-US" dirty="0"/>
        </a:p>
      </dgm:t>
    </dgm:pt>
    <dgm:pt modelId="{64CF00E7-A608-4609-B845-982FFA0DE758}" type="parTrans" cxnId="{AD6B093A-333A-4411-AB59-B3523B2E8460}">
      <dgm:prSet/>
      <dgm:spPr/>
      <dgm:t>
        <a:bodyPr/>
        <a:lstStyle/>
        <a:p>
          <a:endParaRPr lang="en-US"/>
        </a:p>
      </dgm:t>
    </dgm:pt>
    <dgm:pt modelId="{95019900-A414-476D-AD2D-A424DD4606CF}" type="sibTrans" cxnId="{AD6B093A-333A-4411-AB59-B3523B2E8460}">
      <dgm:prSet/>
      <dgm:spPr/>
      <dgm:t>
        <a:bodyPr/>
        <a:lstStyle/>
        <a:p>
          <a:endParaRPr lang="en-US"/>
        </a:p>
      </dgm:t>
    </dgm:pt>
    <dgm:pt modelId="{510645D0-B68C-425A-B576-F42FE6041963}">
      <dgm:prSet phldrT="[Text]"/>
      <dgm:spPr/>
      <dgm:t>
        <a:bodyPr/>
        <a:lstStyle/>
        <a:p>
          <a:r>
            <a:rPr lang="en-US" b="1" u="sng" dirty="0" smtClean="0"/>
            <a:t>Optimal route </a:t>
          </a:r>
          <a:r>
            <a:rPr lang="en-US" dirty="0" smtClean="0"/>
            <a:t>resulting in time and cost savings</a:t>
          </a:r>
          <a:endParaRPr lang="en-US" dirty="0"/>
        </a:p>
      </dgm:t>
    </dgm:pt>
    <dgm:pt modelId="{2ADDF95E-DA5D-4C75-97EF-AFC7FDD4705C}" type="parTrans" cxnId="{4CA97CCA-A4F4-4A22-AA2F-41C5972E2012}">
      <dgm:prSet/>
      <dgm:spPr/>
      <dgm:t>
        <a:bodyPr/>
        <a:lstStyle/>
        <a:p>
          <a:endParaRPr lang="en-US"/>
        </a:p>
      </dgm:t>
    </dgm:pt>
    <dgm:pt modelId="{AEC68D0A-90C4-4CB1-9A76-97C78D2853CC}" type="sibTrans" cxnId="{4CA97CCA-A4F4-4A22-AA2F-41C5972E2012}">
      <dgm:prSet/>
      <dgm:spPr/>
      <dgm:t>
        <a:bodyPr/>
        <a:lstStyle/>
        <a:p>
          <a:endParaRPr lang="en-US"/>
        </a:p>
      </dgm:t>
    </dgm:pt>
    <dgm:pt modelId="{45874945-FF6F-4F5A-90C3-D6387207FD4F}">
      <dgm:prSet phldrT="[Text]"/>
      <dgm:spPr/>
      <dgm:t>
        <a:bodyPr/>
        <a:lstStyle/>
        <a:p>
          <a:r>
            <a:rPr lang="en-US" b="1" u="sng" dirty="0" smtClean="0"/>
            <a:t>Real time </a:t>
          </a:r>
          <a:r>
            <a:rPr lang="en-US" dirty="0" smtClean="0"/>
            <a:t>fill and humidity status</a:t>
          </a:r>
          <a:endParaRPr lang="en-US" dirty="0"/>
        </a:p>
      </dgm:t>
    </dgm:pt>
    <dgm:pt modelId="{CB74AFB2-F5A5-45E4-9FD2-B5410A336CAC}" type="parTrans" cxnId="{CAF6742E-3D38-4B27-BAF3-52C6A3229E3B}">
      <dgm:prSet/>
      <dgm:spPr/>
      <dgm:t>
        <a:bodyPr/>
        <a:lstStyle/>
        <a:p>
          <a:endParaRPr lang="en-US"/>
        </a:p>
      </dgm:t>
    </dgm:pt>
    <dgm:pt modelId="{861E9AB6-1EB6-4550-AE9E-900A3CB2BED0}" type="sibTrans" cxnId="{CAF6742E-3D38-4B27-BAF3-52C6A3229E3B}">
      <dgm:prSet/>
      <dgm:spPr/>
      <dgm:t>
        <a:bodyPr/>
        <a:lstStyle/>
        <a:p>
          <a:endParaRPr lang="en-US"/>
        </a:p>
      </dgm:t>
    </dgm:pt>
    <dgm:pt modelId="{740BF989-5F7D-452D-827F-0EAD0962400D}">
      <dgm:prSet phldrT="[Text]"/>
      <dgm:spPr/>
      <dgm:t>
        <a:bodyPr/>
        <a:lstStyle/>
        <a:p>
          <a:r>
            <a:rPr lang="en-US" dirty="0" smtClean="0"/>
            <a:t>Predicted fill up dates</a:t>
          </a:r>
          <a:endParaRPr lang="en-US" dirty="0"/>
        </a:p>
      </dgm:t>
    </dgm:pt>
    <dgm:pt modelId="{BA34F5DE-3401-4B8D-A0C4-A21E7774892D}" type="parTrans" cxnId="{B8484A9A-3DE1-4F07-A2A0-2737336FC4D7}">
      <dgm:prSet/>
      <dgm:spPr/>
      <dgm:t>
        <a:bodyPr/>
        <a:lstStyle/>
        <a:p>
          <a:endParaRPr lang="en-US"/>
        </a:p>
      </dgm:t>
    </dgm:pt>
    <dgm:pt modelId="{07A8F771-98DF-4297-930E-2C0F9A795733}" type="sibTrans" cxnId="{B8484A9A-3DE1-4F07-A2A0-2737336FC4D7}">
      <dgm:prSet/>
      <dgm:spPr/>
      <dgm:t>
        <a:bodyPr/>
        <a:lstStyle/>
        <a:p>
          <a:endParaRPr lang="en-US"/>
        </a:p>
      </dgm:t>
    </dgm:pt>
    <dgm:pt modelId="{37673EFB-9990-4D45-A7CD-27AFFADC037B}">
      <dgm:prSet phldrT="[Text]"/>
      <dgm:spPr/>
      <dgm:t>
        <a:bodyPr/>
        <a:lstStyle/>
        <a:p>
          <a:r>
            <a:rPr lang="en-US" dirty="0" smtClean="0"/>
            <a:t>Statistics</a:t>
          </a:r>
          <a:endParaRPr lang="en-US" dirty="0"/>
        </a:p>
      </dgm:t>
    </dgm:pt>
    <dgm:pt modelId="{1498E640-EDB6-42E2-94C5-51A93E44A9AE}" type="parTrans" cxnId="{0110390A-390A-43E6-AA9A-B2038E8D58E7}">
      <dgm:prSet/>
      <dgm:spPr/>
      <dgm:t>
        <a:bodyPr/>
        <a:lstStyle/>
        <a:p>
          <a:endParaRPr lang="en-US"/>
        </a:p>
      </dgm:t>
    </dgm:pt>
    <dgm:pt modelId="{2D429E56-5EE5-44ED-8331-6303A6A39223}" type="sibTrans" cxnId="{0110390A-390A-43E6-AA9A-B2038E8D58E7}">
      <dgm:prSet/>
      <dgm:spPr/>
      <dgm:t>
        <a:bodyPr/>
        <a:lstStyle/>
        <a:p>
          <a:endParaRPr lang="en-US"/>
        </a:p>
      </dgm:t>
    </dgm:pt>
    <dgm:pt modelId="{13852C25-E283-465A-95FB-6EE7A4EE4C2B}">
      <dgm:prSet phldrT="[Text]"/>
      <dgm:spPr/>
      <dgm:t>
        <a:bodyPr/>
        <a:lstStyle/>
        <a:p>
          <a:r>
            <a:rPr lang="en-US" dirty="0" smtClean="0"/>
            <a:t>Alerts</a:t>
          </a:r>
          <a:endParaRPr lang="en-US" dirty="0"/>
        </a:p>
      </dgm:t>
    </dgm:pt>
    <dgm:pt modelId="{50474461-5FA1-404B-8DF8-E9505F755783}" type="parTrans" cxnId="{659D6D11-0646-4D62-9AA6-50B755DA6736}">
      <dgm:prSet/>
      <dgm:spPr/>
      <dgm:t>
        <a:bodyPr/>
        <a:lstStyle/>
        <a:p>
          <a:endParaRPr lang="en-US"/>
        </a:p>
      </dgm:t>
    </dgm:pt>
    <dgm:pt modelId="{39B1515F-0569-40A4-93A5-F83359239E26}" type="sibTrans" cxnId="{659D6D11-0646-4D62-9AA6-50B755DA6736}">
      <dgm:prSet/>
      <dgm:spPr/>
      <dgm:t>
        <a:bodyPr/>
        <a:lstStyle/>
        <a:p>
          <a:endParaRPr lang="en-US"/>
        </a:p>
      </dgm:t>
    </dgm:pt>
    <dgm:pt modelId="{1AF124A5-2EBD-492F-A556-65F21B79299D}">
      <dgm:prSet/>
      <dgm:spPr/>
      <dgm:t>
        <a:bodyPr/>
        <a:lstStyle/>
        <a:p>
          <a:r>
            <a:rPr lang="en-US" b="1" dirty="0" smtClean="0"/>
            <a:t>Location /zone based</a:t>
          </a:r>
          <a:r>
            <a:rPr lang="en-US" dirty="0" smtClean="0"/>
            <a:t> labelled Bins for quick identification of Bins and improve speed of app.</a:t>
          </a:r>
        </a:p>
      </dgm:t>
    </dgm:pt>
    <dgm:pt modelId="{3C8B4A7B-836D-4E09-8517-8FD89F8A3653}" type="parTrans" cxnId="{7051C81B-2393-4D64-886C-24686D7BB5E9}">
      <dgm:prSet/>
      <dgm:spPr/>
      <dgm:t>
        <a:bodyPr/>
        <a:lstStyle/>
        <a:p>
          <a:endParaRPr lang="en-US"/>
        </a:p>
      </dgm:t>
    </dgm:pt>
    <dgm:pt modelId="{BA6F8787-1FC3-452C-BF73-9296679DCF57}" type="sibTrans" cxnId="{7051C81B-2393-4D64-886C-24686D7BB5E9}">
      <dgm:prSet/>
      <dgm:spPr/>
      <dgm:t>
        <a:bodyPr/>
        <a:lstStyle/>
        <a:p>
          <a:endParaRPr lang="en-US"/>
        </a:p>
      </dgm:t>
    </dgm:pt>
    <dgm:pt modelId="{AA15BAEE-C827-4915-BE68-B2AABDC96CD8}">
      <dgm:prSet/>
      <dgm:spPr/>
      <dgm:t>
        <a:bodyPr/>
        <a:lstStyle/>
        <a:p>
          <a:r>
            <a:rPr lang="en-US" b="1" u="sng" dirty="0" smtClean="0"/>
            <a:t>Intuitive graphs </a:t>
          </a:r>
          <a:r>
            <a:rPr lang="en-US" dirty="0" smtClean="0"/>
            <a:t>for analysis</a:t>
          </a:r>
        </a:p>
      </dgm:t>
    </dgm:pt>
    <dgm:pt modelId="{9ACAC47E-1F38-464A-B83A-9233548D24B8}" type="parTrans" cxnId="{953B307E-7B21-4881-980A-99F56158F778}">
      <dgm:prSet/>
      <dgm:spPr/>
      <dgm:t>
        <a:bodyPr/>
        <a:lstStyle/>
        <a:p>
          <a:endParaRPr lang="en-US"/>
        </a:p>
      </dgm:t>
    </dgm:pt>
    <dgm:pt modelId="{EC843255-1FFC-4CBD-9329-9D13B158D1CC}" type="sibTrans" cxnId="{953B307E-7B21-4881-980A-99F56158F778}">
      <dgm:prSet/>
      <dgm:spPr/>
      <dgm:t>
        <a:bodyPr/>
        <a:lstStyle/>
        <a:p>
          <a:endParaRPr lang="en-US"/>
        </a:p>
      </dgm:t>
    </dgm:pt>
    <dgm:pt modelId="{5A0276F9-5BF3-4F53-B232-889949F01952}">
      <dgm:prSet/>
      <dgm:spPr/>
      <dgm:t>
        <a:bodyPr/>
        <a:lstStyle/>
        <a:p>
          <a:r>
            <a:rPr lang="en-US" dirty="0" smtClean="0"/>
            <a:t>Low cost backend service provided using go daddy</a:t>
          </a:r>
        </a:p>
      </dgm:t>
    </dgm:pt>
    <dgm:pt modelId="{8E19AB97-DA76-4EC5-ABB6-814537853D6B}" type="parTrans" cxnId="{19FB07CA-7531-4519-B224-0ABF0C1F8C7F}">
      <dgm:prSet/>
      <dgm:spPr/>
      <dgm:t>
        <a:bodyPr/>
        <a:lstStyle/>
        <a:p>
          <a:endParaRPr lang="en-US"/>
        </a:p>
      </dgm:t>
    </dgm:pt>
    <dgm:pt modelId="{085A5556-ED74-42FE-8C39-80899EDB66B2}" type="sibTrans" cxnId="{19FB07CA-7531-4519-B224-0ABF0C1F8C7F}">
      <dgm:prSet/>
      <dgm:spPr/>
      <dgm:t>
        <a:bodyPr/>
        <a:lstStyle/>
        <a:p>
          <a:endParaRPr lang="en-US"/>
        </a:p>
      </dgm:t>
    </dgm:pt>
    <dgm:pt modelId="{B52F134A-0C82-43B7-B08C-41FD5B6409CE}">
      <dgm:prSet phldrT="[Text]"/>
      <dgm:spPr/>
      <dgm:t>
        <a:bodyPr/>
        <a:lstStyle/>
        <a:p>
          <a:endParaRPr lang="en-US" dirty="0"/>
        </a:p>
      </dgm:t>
    </dgm:pt>
    <dgm:pt modelId="{021BC43B-A6AA-431D-9EEA-421FF79FD548}" type="parTrans" cxnId="{50DEB076-95AB-4CAB-A91B-2EC366BBC8A4}">
      <dgm:prSet/>
      <dgm:spPr/>
      <dgm:t>
        <a:bodyPr/>
        <a:lstStyle/>
        <a:p>
          <a:endParaRPr lang="en-US"/>
        </a:p>
      </dgm:t>
    </dgm:pt>
    <dgm:pt modelId="{3493AB09-8701-4BEE-A15E-F4C9F31D3D13}" type="sibTrans" cxnId="{50DEB076-95AB-4CAB-A91B-2EC366BBC8A4}">
      <dgm:prSet/>
      <dgm:spPr/>
      <dgm:t>
        <a:bodyPr/>
        <a:lstStyle/>
        <a:p>
          <a:endParaRPr lang="en-US"/>
        </a:p>
      </dgm:t>
    </dgm:pt>
    <dgm:pt modelId="{05715B42-2308-4DF5-BAE5-560612F1CFF0}">
      <dgm:prSet phldrT="[Text]"/>
      <dgm:spPr/>
      <dgm:t>
        <a:bodyPr/>
        <a:lstStyle/>
        <a:p>
          <a:endParaRPr lang="en-US" dirty="0"/>
        </a:p>
      </dgm:t>
    </dgm:pt>
    <dgm:pt modelId="{8BBAA2D8-3E64-43C0-9416-5F12FE9C4309}" type="parTrans" cxnId="{691E9861-72B4-441C-A344-A1485BE33CD2}">
      <dgm:prSet/>
      <dgm:spPr/>
      <dgm:t>
        <a:bodyPr/>
        <a:lstStyle/>
        <a:p>
          <a:endParaRPr lang="en-US"/>
        </a:p>
      </dgm:t>
    </dgm:pt>
    <dgm:pt modelId="{3F914921-6306-466F-AE8C-AAF156506DD2}" type="sibTrans" cxnId="{691E9861-72B4-441C-A344-A1485BE33CD2}">
      <dgm:prSet/>
      <dgm:spPr/>
      <dgm:t>
        <a:bodyPr/>
        <a:lstStyle/>
        <a:p>
          <a:endParaRPr lang="en-US"/>
        </a:p>
      </dgm:t>
    </dgm:pt>
    <dgm:pt modelId="{53A5C75C-99B0-41A3-9D58-F8141CD8AE6F}">
      <dgm:prSet phldrT="[Text]"/>
      <dgm:spPr/>
      <dgm:t>
        <a:bodyPr/>
        <a:lstStyle/>
        <a:p>
          <a:endParaRPr lang="en-US" dirty="0"/>
        </a:p>
      </dgm:t>
    </dgm:pt>
    <dgm:pt modelId="{382A5617-3E1D-48DC-B5D2-44CE35BA7E55}" type="parTrans" cxnId="{CC4BABE9-1DDD-4E82-BE28-7EC0BF303FA6}">
      <dgm:prSet/>
      <dgm:spPr/>
      <dgm:t>
        <a:bodyPr/>
        <a:lstStyle/>
        <a:p>
          <a:endParaRPr lang="en-US"/>
        </a:p>
      </dgm:t>
    </dgm:pt>
    <dgm:pt modelId="{1C6B4329-55A6-45FC-9551-B5494584B207}" type="sibTrans" cxnId="{CC4BABE9-1DDD-4E82-BE28-7EC0BF303FA6}">
      <dgm:prSet/>
      <dgm:spPr/>
      <dgm:t>
        <a:bodyPr/>
        <a:lstStyle/>
        <a:p>
          <a:endParaRPr lang="en-US"/>
        </a:p>
      </dgm:t>
    </dgm:pt>
    <dgm:pt modelId="{68BC0329-FA3D-4C35-B713-D3A5F1A92531}">
      <dgm:prSet phldrT="[Text]"/>
      <dgm:spPr/>
      <dgm:t>
        <a:bodyPr/>
        <a:lstStyle/>
        <a:p>
          <a:endParaRPr lang="en-US" dirty="0"/>
        </a:p>
      </dgm:t>
    </dgm:pt>
    <dgm:pt modelId="{69B9A941-B3F8-4CC8-A2DB-CB2677BD7EB1}" type="parTrans" cxnId="{EB6BD14D-9DF2-4607-9EE8-D4AAE7F84CC5}">
      <dgm:prSet/>
      <dgm:spPr/>
      <dgm:t>
        <a:bodyPr/>
        <a:lstStyle/>
        <a:p>
          <a:endParaRPr lang="en-US"/>
        </a:p>
      </dgm:t>
    </dgm:pt>
    <dgm:pt modelId="{56C4FC76-7883-4116-A2EA-6F7A8A6BCA29}" type="sibTrans" cxnId="{EB6BD14D-9DF2-4607-9EE8-D4AAE7F84CC5}">
      <dgm:prSet/>
      <dgm:spPr/>
      <dgm:t>
        <a:bodyPr/>
        <a:lstStyle/>
        <a:p>
          <a:endParaRPr lang="en-US"/>
        </a:p>
      </dgm:t>
    </dgm:pt>
    <dgm:pt modelId="{C2AC6848-E04E-4655-B84C-E759581E3BF4}">
      <dgm:prSet phldrT="[Text]"/>
      <dgm:spPr/>
      <dgm:t>
        <a:bodyPr/>
        <a:lstStyle/>
        <a:p>
          <a:endParaRPr lang="en-US" dirty="0"/>
        </a:p>
      </dgm:t>
    </dgm:pt>
    <dgm:pt modelId="{6B0FB155-F72D-4EDF-AF0D-54EB307CBBDD}" type="parTrans" cxnId="{806C8820-2CE2-4CFE-A036-4FC709A2CD25}">
      <dgm:prSet/>
      <dgm:spPr/>
      <dgm:t>
        <a:bodyPr/>
        <a:lstStyle/>
        <a:p>
          <a:endParaRPr lang="en-US"/>
        </a:p>
      </dgm:t>
    </dgm:pt>
    <dgm:pt modelId="{5720E287-BDA8-46D2-833F-6D7AFB3CF448}" type="sibTrans" cxnId="{806C8820-2CE2-4CFE-A036-4FC709A2CD25}">
      <dgm:prSet/>
      <dgm:spPr/>
      <dgm:t>
        <a:bodyPr/>
        <a:lstStyle/>
        <a:p>
          <a:endParaRPr lang="en-US"/>
        </a:p>
      </dgm:t>
    </dgm:pt>
    <dgm:pt modelId="{9355FCFE-2390-4D86-95F9-EC4CCFF3648C}">
      <dgm:prSet phldrT="[Text]"/>
      <dgm:spPr/>
      <dgm:t>
        <a:bodyPr/>
        <a:lstStyle/>
        <a:p>
          <a:endParaRPr lang="en-US" dirty="0"/>
        </a:p>
      </dgm:t>
    </dgm:pt>
    <dgm:pt modelId="{72415E8B-492A-4C9F-933E-0CCFBA2D7B3C}" type="parTrans" cxnId="{05F2EAFE-C01C-41B7-9165-AD0AE549735F}">
      <dgm:prSet/>
      <dgm:spPr/>
      <dgm:t>
        <a:bodyPr/>
        <a:lstStyle/>
        <a:p>
          <a:endParaRPr lang="en-US"/>
        </a:p>
      </dgm:t>
    </dgm:pt>
    <dgm:pt modelId="{B6881C66-DE96-4C52-9E75-BBF726926481}" type="sibTrans" cxnId="{05F2EAFE-C01C-41B7-9165-AD0AE549735F}">
      <dgm:prSet/>
      <dgm:spPr/>
      <dgm:t>
        <a:bodyPr/>
        <a:lstStyle/>
        <a:p>
          <a:endParaRPr lang="en-US"/>
        </a:p>
      </dgm:t>
    </dgm:pt>
    <dgm:pt modelId="{8EE5F8D8-479C-4E99-A626-A950CBA12768}">
      <dgm:prSet phldrT="[Text]"/>
      <dgm:spPr/>
      <dgm:t>
        <a:bodyPr/>
        <a:lstStyle/>
        <a:p>
          <a:endParaRPr lang="en-US" dirty="0"/>
        </a:p>
      </dgm:t>
    </dgm:pt>
    <dgm:pt modelId="{503591C6-3F41-4BB3-B57A-079CA47D8895}" type="parTrans" cxnId="{EEB32483-BBD1-4BC3-A9ED-15AC792821FE}">
      <dgm:prSet/>
      <dgm:spPr/>
      <dgm:t>
        <a:bodyPr/>
        <a:lstStyle/>
        <a:p>
          <a:endParaRPr lang="en-US"/>
        </a:p>
      </dgm:t>
    </dgm:pt>
    <dgm:pt modelId="{2FD4E568-5DF1-49C8-8AFB-5DB221FC4585}" type="sibTrans" cxnId="{EEB32483-BBD1-4BC3-A9ED-15AC792821FE}">
      <dgm:prSet/>
      <dgm:spPr/>
      <dgm:t>
        <a:bodyPr/>
        <a:lstStyle/>
        <a:p>
          <a:endParaRPr lang="en-US"/>
        </a:p>
      </dgm:t>
    </dgm:pt>
    <dgm:pt modelId="{1681B52F-F20E-4D22-86A8-791A18BABA83}">
      <dgm:prSet/>
      <dgm:spPr/>
      <dgm:t>
        <a:bodyPr/>
        <a:lstStyle/>
        <a:p>
          <a:endParaRPr lang="en-US" u="sng" dirty="0" smtClean="0"/>
        </a:p>
      </dgm:t>
    </dgm:pt>
    <dgm:pt modelId="{B9B7CC1C-C772-437C-95EB-DB343853A929}" type="parTrans" cxnId="{F828ED67-C4D8-4B98-9F4D-90B01CE471FC}">
      <dgm:prSet/>
      <dgm:spPr/>
      <dgm:t>
        <a:bodyPr/>
        <a:lstStyle/>
        <a:p>
          <a:endParaRPr lang="en-US"/>
        </a:p>
      </dgm:t>
    </dgm:pt>
    <dgm:pt modelId="{8CA01C4F-D3A2-4C4B-A136-51990586A4A4}" type="sibTrans" cxnId="{F828ED67-C4D8-4B98-9F4D-90B01CE471FC}">
      <dgm:prSet/>
      <dgm:spPr/>
      <dgm:t>
        <a:bodyPr/>
        <a:lstStyle/>
        <a:p>
          <a:endParaRPr lang="en-US"/>
        </a:p>
      </dgm:t>
    </dgm:pt>
    <dgm:pt modelId="{8215E1FF-09B0-45C2-94EB-47A5E81A0D5B}">
      <dgm:prSet/>
      <dgm:spPr/>
      <dgm:t>
        <a:bodyPr/>
        <a:lstStyle/>
        <a:p>
          <a:endParaRPr lang="en-US" dirty="0" smtClean="0"/>
        </a:p>
      </dgm:t>
    </dgm:pt>
    <dgm:pt modelId="{1005FD86-41CD-481E-98DF-C0ED935C266C}" type="parTrans" cxnId="{EB0847F5-1E80-48B3-8BE6-28778840D02F}">
      <dgm:prSet/>
      <dgm:spPr/>
      <dgm:t>
        <a:bodyPr/>
        <a:lstStyle/>
        <a:p>
          <a:endParaRPr lang="en-US"/>
        </a:p>
      </dgm:t>
    </dgm:pt>
    <dgm:pt modelId="{F918BD06-69C2-426C-8377-7AAC3ECF6FFD}" type="sibTrans" cxnId="{EB0847F5-1E80-48B3-8BE6-28778840D02F}">
      <dgm:prSet/>
      <dgm:spPr/>
      <dgm:t>
        <a:bodyPr/>
        <a:lstStyle/>
        <a:p>
          <a:endParaRPr lang="en-US"/>
        </a:p>
      </dgm:t>
    </dgm:pt>
    <dgm:pt modelId="{EA1B97D2-1BFC-47CC-BD70-A642BD7ECEA8}" type="pres">
      <dgm:prSet presAssocID="{6F32AA3E-A47F-415A-A89B-BD6D2BF921A4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1E5F586-5FB5-413B-979B-06560547D627}" type="pres">
      <dgm:prSet presAssocID="{8F76FB8D-09DD-46B8-9D53-98D859EF3629}" presName="compositeNode" presStyleCnt="0">
        <dgm:presLayoutVars>
          <dgm:bulletEnabled val="1"/>
        </dgm:presLayoutVars>
      </dgm:prSet>
      <dgm:spPr/>
    </dgm:pt>
    <dgm:pt modelId="{3C244569-902F-4298-B838-5DA25172BDD1}" type="pres">
      <dgm:prSet presAssocID="{8F76FB8D-09DD-46B8-9D53-98D859EF3629}" presName="image" presStyleLbl="fgImgPlace1" presStyleIdx="0" presStyleCnt="2" custScaleX="65860" custScaleY="6533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FF9900"/>
          </a:solidFill>
        </a:ln>
      </dgm:spPr>
    </dgm:pt>
    <dgm:pt modelId="{AFBFF283-3B22-41E1-BA34-5E56C6DE9573}" type="pres">
      <dgm:prSet presAssocID="{8F76FB8D-09DD-46B8-9D53-98D859EF3629}" presName="childNode" presStyleLbl="node1" presStyleIdx="0" presStyleCnt="2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ACB738-0FB0-4B16-809E-8D7EF50D2721}" type="pres">
      <dgm:prSet presAssocID="{8F76FB8D-09DD-46B8-9D53-98D859EF3629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49352-2589-4C17-ABC1-5A5587F80B0C}" type="pres">
      <dgm:prSet presAssocID="{08E01070-D704-4997-A84F-744E3F01753A}" presName="sibTrans" presStyleCnt="0"/>
      <dgm:spPr/>
    </dgm:pt>
    <dgm:pt modelId="{FCE54632-3A38-4219-8A4E-9F30DDE74CB8}" type="pres">
      <dgm:prSet presAssocID="{290ED85E-85BE-46F3-B7DA-A46F53CF267C}" presName="compositeNode" presStyleCnt="0">
        <dgm:presLayoutVars>
          <dgm:bulletEnabled val="1"/>
        </dgm:presLayoutVars>
      </dgm:prSet>
      <dgm:spPr/>
    </dgm:pt>
    <dgm:pt modelId="{53576E9A-A529-44D9-908F-1389EBFDC2F9}" type="pres">
      <dgm:prSet presAssocID="{290ED85E-85BE-46F3-B7DA-A46F53CF267C}" presName="image" presStyleLbl="fgImgPlace1" presStyleIdx="1" presStyleCnt="2" custScaleX="65860" custScaleY="6533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A4FEC248-C5C0-4A41-B631-95C427517955}" type="pres">
      <dgm:prSet presAssocID="{290ED85E-85BE-46F3-B7DA-A46F53CF267C}" presName="childNode" presStyleLbl="node1" presStyleIdx="1" presStyleCnt="2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DB7A5-75FD-43A4-8FC4-9CDD0669B94B}" type="pres">
      <dgm:prSet presAssocID="{290ED85E-85BE-46F3-B7DA-A46F53CF267C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558C57-1C75-46E0-AFDA-8C4906438946}" srcId="{8F76FB8D-09DD-46B8-9D53-98D859EF3629}" destId="{A99663EB-0DF2-4132-9641-6222E5CCCB3D}" srcOrd="0" destOrd="0" parTransId="{9C99E5AF-DC42-4A4B-A8A2-8B31B7690FD1}" sibTransId="{80B5FEE3-59D7-4816-B7FE-C188A7165B82}"/>
    <dgm:cxn modelId="{588C923B-8842-4F02-9B8E-09BC9957467F}" type="presOf" srcId="{6F32AA3E-A47F-415A-A89B-BD6D2BF921A4}" destId="{EA1B97D2-1BFC-47CC-BD70-A642BD7ECEA8}" srcOrd="0" destOrd="0" presId="urn:microsoft.com/office/officeart/2005/8/layout/hList2"/>
    <dgm:cxn modelId="{EB0847F5-1E80-48B3-8BE6-28778840D02F}" srcId="{290ED85E-85BE-46F3-B7DA-A46F53CF267C}" destId="{8215E1FF-09B0-45C2-94EB-47A5E81A0D5B}" srcOrd="5" destOrd="0" parTransId="{1005FD86-41CD-481E-98DF-C0ED935C266C}" sibTransId="{F918BD06-69C2-426C-8377-7AAC3ECF6FFD}"/>
    <dgm:cxn modelId="{EEB32483-BBD1-4BC3-A9ED-15AC792821FE}" srcId="{290ED85E-85BE-46F3-B7DA-A46F53CF267C}" destId="{8EE5F8D8-479C-4E99-A626-A950CBA12768}" srcOrd="1" destOrd="0" parTransId="{503591C6-3F41-4BB3-B57A-079CA47D8895}" sibTransId="{2FD4E568-5DF1-49C8-8AFB-5DB221FC4585}"/>
    <dgm:cxn modelId="{50DEB076-95AB-4CAB-A91B-2EC366BBC8A4}" srcId="{8F76FB8D-09DD-46B8-9D53-98D859EF3629}" destId="{B52F134A-0C82-43B7-B08C-41FD5B6409CE}" srcOrd="1" destOrd="0" parTransId="{021BC43B-A6AA-431D-9EEA-421FF79FD548}" sibTransId="{3493AB09-8701-4BEE-A15E-F4C9F31D3D13}"/>
    <dgm:cxn modelId="{F828ED67-C4D8-4B98-9F4D-90B01CE471FC}" srcId="{290ED85E-85BE-46F3-B7DA-A46F53CF267C}" destId="{1681B52F-F20E-4D22-86A8-791A18BABA83}" srcOrd="3" destOrd="0" parTransId="{B9B7CC1C-C772-437C-95EB-DB343853A929}" sibTransId="{8CA01C4F-D3A2-4C4B-A136-51990586A4A4}"/>
    <dgm:cxn modelId="{B8484A9A-3DE1-4F07-A2A0-2737336FC4D7}" srcId="{8F76FB8D-09DD-46B8-9D53-98D859EF3629}" destId="{740BF989-5F7D-452D-827F-0EAD0962400D}" srcOrd="8" destOrd="0" parTransId="{BA34F5DE-3401-4B8D-A0C4-A21E7774892D}" sibTransId="{07A8F771-98DF-4297-930E-2C0F9A795733}"/>
    <dgm:cxn modelId="{64B71B5B-1112-4ADB-B0EC-C4D2875FC187}" srcId="{6F32AA3E-A47F-415A-A89B-BD6D2BF921A4}" destId="{8F76FB8D-09DD-46B8-9D53-98D859EF3629}" srcOrd="0" destOrd="0" parTransId="{9689D313-1951-4246-AD83-67B6B292EC92}" sibTransId="{08E01070-D704-4997-A84F-744E3F01753A}"/>
    <dgm:cxn modelId="{4CA97CCA-A4F4-4A22-AA2F-41C5972E2012}" srcId="{8F76FB8D-09DD-46B8-9D53-98D859EF3629}" destId="{510645D0-B68C-425A-B576-F42FE6041963}" srcOrd="4" destOrd="0" parTransId="{2ADDF95E-DA5D-4C75-97EF-AFC7FDD4705C}" sibTransId="{AEC68D0A-90C4-4CB1-9A76-97C78D2853CC}"/>
    <dgm:cxn modelId="{AD6B093A-333A-4411-AB59-B3523B2E8460}" srcId="{290ED85E-85BE-46F3-B7DA-A46F53CF267C}" destId="{898FCB73-0C54-4922-B828-085B4E45F19B}" srcOrd="0" destOrd="0" parTransId="{64CF00E7-A608-4609-B845-982FFA0DE758}" sibTransId="{95019900-A414-476D-AD2D-A424DD4606CF}"/>
    <dgm:cxn modelId="{B14B254C-CE55-43C3-833B-9EE2A2E57682}" type="presOf" srcId="{13852C25-E283-465A-95FB-6EE7A4EE4C2B}" destId="{AFBFF283-3B22-41E1-BA34-5E56C6DE9573}" srcOrd="0" destOrd="12" presId="urn:microsoft.com/office/officeart/2005/8/layout/hList2"/>
    <dgm:cxn modelId="{10A7D270-AC0A-4F47-A2F9-A0553FF2E4A3}" type="presOf" srcId="{1681B52F-F20E-4D22-86A8-791A18BABA83}" destId="{A4FEC248-C5C0-4A41-B631-95C427517955}" srcOrd="0" destOrd="3" presId="urn:microsoft.com/office/officeart/2005/8/layout/hList2"/>
    <dgm:cxn modelId="{691E9861-72B4-441C-A344-A1485BE33CD2}" srcId="{8F76FB8D-09DD-46B8-9D53-98D859EF3629}" destId="{05715B42-2308-4DF5-BAE5-560612F1CFF0}" srcOrd="3" destOrd="0" parTransId="{8BBAA2D8-3E64-43C0-9416-5F12FE9C4309}" sibTransId="{3F914921-6306-466F-AE8C-AAF156506DD2}"/>
    <dgm:cxn modelId="{71246F08-25C6-4271-A56F-1C0C3EFADF75}" type="presOf" srcId="{AA15BAEE-C827-4915-BE68-B2AABDC96CD8}" destId="{A4FEC248-C5C0-4A41-B631-95C427517955}" srcOrd="0" destOrd="4" presId="urn:microsoft.com/office/officeart/2005/8/layout/hList2"/>
    <dgm:cxn modelId="{4852DC21-6F71-42FE-80B6-D491C69948E4}" type="presOf" srcId="{8F76FB8D-09DD-46B8-9D53-98D859EF3629}" destId="{B0ACB738-0FB0-4B16-809E-8D7EF50D2721}" srcOrd="0" destOrd="0" presId="urn:microsoft.com/office/officeart/2005/8/layout/hList2"/>
    <dgm:cxn modelId="{953B307E-7B21-4881-980A-99F56158F778}" srcId="{290ED85E-85BE-46F3-B7DA-A46F53CF267C}" destId="{AA15BAEE-C827-4915-BE68-B2AABDC96CD8}" srcOrd="4" destOrd="0" parTransId="{9ACAC47E-1F38-464A-B83A-9233548D24B8}" sibTransId="{EC843255-1FFC-4CBD-9329-9D13B158D1CC}"/>
    <dgm:cxn modelId="{8AE8976D-2662-47C2-ACE4-62B123A87892}" type="presOf" srcId="{53A5C75C-99B0-41A3-9D58-F8141CD8AE6F}" destId="{AFBFF283-3B22-41E1-BA34-5E56C6DE9573}" srcOrd="0" destOrd="5" presId="urn:microsoft.com/office/officeart/2005/8/layout/hList2"/>
    <dgm:cxn modelId="{9583457D-189B-4F8E-A948-FA225A7B7FAE}" type="presOf" srcId="{8EE5F8D8-479C-4E99-A626-A950CBA12768}" destId="{A4FEC248-C5C0-4A41-B631-95C427517955}" srcOrd="0" destOrd="1" presId="urn:microsoft.com/office/officeart/2005/8/layout/hList2"/>
    <dgm:cxn modelId="{D89BFEB7-0895-44C4-8D08-022229409501}" type="presOf" srcId="{740BF989-5F7D-452D-827F-0EAD0962400D}" destId="{AFBFF283-3B22-41E1-BA34-5E56C6DE9573}" srcOrd="0" destOrd="8" presId="urn:microsoft.com/office/officeart/2005/8/layout/hList2"/>
    <dgm:cxn modelId="{05F2EAFE-C01C-41B7-9165-AD0AE549735F}" srcId="{8F76FB8D-09DD-46B8-9D53-98D859EF3629}" destId="{9355FCFE-2390-4D86-95F9-EC4CCFF3648C}" srcOrd="11" destOrd="0" parTransId="{72415E8B-492A-4C9F-933E-0CCFBA2D7B3C}" sibTransId="{B6881C66-DE96-4C52-9E75-BBF726926481}"/>
    <dgm:cxn modelId="{31EC94AD-1BCF-4761-899F-3056512B1874}" type="presOf" srcId="{C2AC6848-E04E-4655-B84C-E759581E3BF4}" destId="{AFBFF283-3B22-41E1-BA34-5E56C6DE9573}" srcOrd="0" destOrd="9" presId="urn:microsoft.com/office/officeart/2005/8/layout/hList2"/>
    <dgm:cxn modelId="{EB6BD14D-9DF2-4607-9EE8-D4AAE7F84CC5}" srcId="{8F76FB8D-09DD-46B8-9D53-98D859EF3629}" destId="{68BC0329-FA3D-4C35-B713-D3A5F1A92531}" srcOrd="7" destOrd="0" parTransId="{69B9A941-B3F8-4CC8-A2DB-CB2677BD7EB1}" sibTransId="{56C4FC76-7883-4116-A2EA-6F7A8A6BCA29}"/>
    <dgm:cxn modelId="{3BBEBB44-C605-41C0-8B44-F5570B5DFB26}" type="presOf" srcId="{1AF124A5-2EBD-492F-A556-65F21B79299D}" destId="{A4FEC248-C5C0-4A41-B631-95C427517955}" srcOrd="0" destOrd="2" presId="urn:microsoft.com/office/officeart/2005/8/layout/hList2"/>
    <dgm:cxn modelId="{863B2C0D-C871-4CF0-8392-BEE6F496016E}" type="presOf" srcId="{37673EFB-9990-4D45-A7CD-27AFFADC037B}" destId="{AFBFF283-3B22-41E1-BA34-5E56C6DE9573}" srcOrd="0" destOrd="10" presId="urn:microsoft.com/office/officeart/2005/8/layout/hList2"/>
    <dgm:cxn modelId="{654B7B11-7F3E-40A5-BA7B-3693C891F732}" type="presOf" srcId="{68BC0329-FA3D-4C35-B713-D3A5F1A92531}" destId="{AFBFF283-3B22-41E1-BA34-5E56C6DE9573}" srcOrd="0" destOrd="7" presId="urn:microsoft.com/office/officeart/2005/8/layout/hList2"/>
    <dgm:cxn modelId="{CC4BABE9-1DDD-4E82-BE28-7EC0BF303FA6}" srcId="{8F76FB8D-09DD-46B8-9D53-98D859EF3629}" destId="{53A5C75C-99B0-41A3-9D58-F8141CD8AE6F}" srcOrd="5" destOrd="0" parTransId="{382A5617-3E1D-48DC-B5D2-44CE35BA7E55}" sibTransId="{1C6B4329-55A6-45FC-9551-B5494584B207}"/>
    <dgm:cxn modelId="{DDEAA195-45D3-4BCE-B4FF-BF00F3C5080F}" type="presOf" srcId="{898FCB73-0C54-4922-B828-085B4E45F19B}" destId="{A4FEC248-C5C0-4A41-B631-95C427517955}" srcOrd="0" destOrd="0" presId="urn:microsoft.com/office/officeart/2005/8/layout/hList2"/>
    <dgm:cxn modelId="{7051C81B-2393-4D64-886C-24686D7BB5E9}" srcId="{290ED85E-85BE-46F3-B7DA-A46F53CF267C}" destId="{1AF124A5-2EBD-492F-A556-65F21B79299D}" srcOrd="2" destOrd="0" parTransId="{3C8B4A7B-836D-4E09-8517-8FD89F8A3653}" sibTransId="{BA6F8787-1FC3-452C-BF73-9296679DCF57}"/>
    <dgm:cxn modelId="{0110390A-390A-43E6-AA9A-B2038E8D58E7}" srcId="{8F76FB8D-09DD-46B8-9D53-98D859EF3629}" destId="{37673EFB-9990-4D45-A7CD-27AFFADC037B}" srcOrd="10" destOrd="0" parTransId="{1498E640-EDB6-42E2-94C5-51A93E44A9AE}" sibTransId="{2D429E56-5EE5-44ED-8331-6303A6A39223}"/>
    <dgm:cxn modelId="{1B7D672F-B162-4B45-8977-62994F81202D}" type="presOf" srcId="{9987B51A-10AC-45D6-9D1C-B9A33B80193E}" destId="{AFBFF283-3B22-41E1-BA34-5E56C6DE9573}" srcOrd="0" destOrd="2" presId="urn:microsoft.com/office/officeart/2005/8/layout/hList2"/>
    <dgm:cxn modelId="{19FB07CA-7531-4519-B224-0ABF0C1F8C7F}" srcId="{290ED85E-85BE-46F3-B7DA-A46F53CF267C}" destId="{5A0276F9-5BF3-4F53-B232-889949F01952}" srcOrd="6" destOrd="0" parTransId="{8E19AB97-DA76-4EC5-ABB6-814537853D6B}" sibTransId="{085A5556-ED74-42FE-8C39-80899EDB66B2}"/>
    <dgm:cxn modelId="{984A3FC0-FA90-4D06-83D9-8F9A0DB340DE}" type="presOf" srcId="{B52F134A-0C82-43B7-B08C-41FD5B6409CE}" destId="{AFBFF283-3B22-41E1-BA34-5E56C6DE9573}" srcOrd="0" destOrd="1" presId="urn:microsoft.com/office/officeart/2005/8/layout/hList2"/>
    <dgm:cxn modelId="{438A745D-15FD-43CB-8565-D80587D5103B}" srcId="{8F76FB8D-09DD-46B8-9D53-98D859EF3629}" destId="{9987B51A-10AC-45D6-9D1C-B9A33B80193E}" srcOrd="2" destOrd="0" parTransId="{FBD3012D-8A22-4E23-B374-EA80FB055B4D}" sibTransId="{B9014AAA-3E24-4083-AFD9-89D6548BDA5B}"/>
    <dgm:cxn modelId="{CAF6742E-3D38-4B27-BAF3-52C6A3229E3B}" srcId="{8F76FB8D-09DD-46B8-9D53-98D859EF3629}" destId="{45874945-FF6F-4F5A-90C3-D6387207FD4F}" srcOrd="6" destOrd="0" parTransId="{CB74AFB2-F5A5-45E4-9FD2-B5410A336CAC}" sibTransId="{861E9AB6-1EB6-4550-AE9E-900A3CB2BED0}"/>
    <dgm:cxn modelId="{12DBA757-AA14-4358-A793-282683EBB2E1}" type="presOf" srcId="{45874945-FF6F-4F5A-90C3-D6387207FD4F}" destId="{AFBFF283-3B22-41E1-BA34-5E56C6DE9573}" srcOrd="0" destOrd="6" presId="urn:microsoft.com/office/officeart/2005/8/layout/hList2"/>
    <dgm:cxn modelId="{F28C72C9-0EB5-4E01-BAA4-41A4D7842EDE}" type="presOf" srcId="{05715B42-2308-4DF5-BAE5-560612F1CFF0}" destId="{AFBFF283-3B22-41E1-BA34-5E56C6DE9573}" srcOrd="0" destOrd="3" presId="urn:microsoft.com/office/officeart/2005/8/layout/hList2"/>
    <dgm:cxn modelId="{98587087-C592-4B2F-9EA3-B1046BE52718}" srcId="{6F32AA3E-A47F-415A-A89B-BD6D2BF921A4}" destId="{290ED85E-85BE-46F3-B7DA-A46F53CF267C}" srcOrd="1" destOrd="0" parTransId="{95DEE2CC-086E-4739-BCC7-39C97A6A21A8}" sibTransId="{E9BE72E0-AAEF-474E-ABAA-411D75CED1D8}"/>
    <dgm:cxn modelId="{99F27E91-4618-4CC9-92CE-62B22139183F}" type="presOf" srcId="{9355FCFE-2390-4D86-95F9-EC4CCFF3648C}" destId="{AFBFF283-3B22-41E1-BA34-5E56C6DE9573}" srcOrd="0" destOrd="11" presId="urn:microsoft.com/office/officeart/2005/8/layout/hList2"/>
    <dgm:cxn modelId="{41E6EA58-AAAB-4E14-8FFD-C3C61D2B48E2}" type="presOf" srcId="{8215E1FF-09B0-45C2-94EB-47A5E81A0D5B}" destId="{A4FEC248-C5C0-4A41-B631-95C427517955}" srcOrd="0" destOrd="5" presId="urn:microsoft.com/office/officeart/2005/8/layout/hList2"/>
    <dgm:cxn modelId="{C7445502-904F-48E5-B825-5EE68E1E1DB9}" type="presOf" srcId="{510645D0-B68C-425A-B576-F42FE6041963}" destId="{AFBFF283-3B22-41E1-BA34-5E56C6DE9573}" srcOrd="0" destOrd="4" presId="urn:microsoft.com/office/officeart/2005/8/layout/hList2"/>
    <dgm:cxn modelId="{F5B3CBCC-7C8F-41FC-AC05-3A3F45FA4A44}" type="presOf" srcId="{A99663EB-0DF2-4132-9641-6222E5CCCB3D}" destId="{AFBFF283-3B22-41E1-BA34-5E56C6DE9573}" srcOrd="0" destOrd="0" presId="urn:microsoft.com/office/officeart/2005/8/layout/hList2"/>
    <dgm:cxn modelId="{806C8820-2CE2-4CFE-A036-4FC709A2CD25}" srcId="{8F76FB8D-09DD-46B8-9D53-98D859EF3629}" destId="{C2AC6848-E04E-4655-B84C-E759581E3BF4}" srcOrd="9" destOrd="0" parTransId="{6B0FB155-F72D-4EDF-AF0D-54EB307CBBDD}" sibTransId="{5720E287-BDA8-46D2-833F-6D7AFB3CF448}"/>
    <dgm:cxn modelId="{AD41367F-4E16-43F1-8AB9-05D65D1B491E}" type="presOf" srcId="{5A0276F9-5BF3-4F53-B232-889949F01952}" destId="{A4FEC248-C5C0-4A41-B631-95C427517955}" srcOrd="0" destOrd="6" presId="urn:microsoft.com/office/officeart/2005/8/layout/hList2"/>
    <dgm:cxn modelId="{659D6D11-0646-4D62-9AA6-50B755DA6736}" srcId="{8F76FB8D-09DD-46B8-9D53-98D859EF3629}" destId="{13852C25-E283-465A-95FB-6EE7A4EE4C2B}" srcOrd="12" destOrd="0" parTransId="{50474461-5FA1-404B-8DF8-E9505F755783}" sibTransId="{39B1515F-0569-40A4-93A5-F83359239E26}"/>
    <dgm:cxn modelId="{1F01B9BF-CB7E-44A6-B07A-81D4EA156738}" type="presOf" srcId="{290ED85E-85BE-46F3-B7DA-A46F53CF267C}" destId="{BE2DB7A5-75FD-43A4-8FC4-9CDD0669B94B}" srcOrd="0" destOrd="0" presId="urn:microsoft.com/office/officeart/2005/8/layout/hList2"/>
    <dgm:cxn modelId="{49933E57-1404-493A-8612-78A166FD6883}" type="presParOf" srcId="{EA1B97D2-1BFC-47CC-BD70-A642BD7ECEA8}" destId="{21E5F586-5FB5-413B-979B-06560547D627}" srcOrd="0" destOrd="0" presId="urn:microsoft.com/office/officeart/2005/8/layout/hList2"/>
    <dgm:cxn modelId="{C1BB092A-2D09-4B2F-8369-4D3D8C6FC690}" type="presParOf" srcId="{21E5F586-5FB5-413B-979B-06560547D627}" destId="{3C244569-902F-4298-B838-5DA25172BDD1}" srcOrd="0" destOrd="0" presId="urn:microsoft.com/office/officeart/2005/8/layout/hList2"/>
    <dgm:cxn modelId="{D6F228E1-1380-40BF-A556-B0F7D5E2F8D6}" type="presParOf" srcId="{21E5F586-5FB5-413B-979B-06560547D627}" destId="{AFBFF283-3B22-41E1-BA34-5E56C6DE9573}" srcOrd="1" destOrd="0" presId="urn:microsoft.com/office/officeart/2005/8/layout/hList2"/>
    <dgm:cxn modelId="{904D3C71-4080-4FD9-9701-5365DF33703C}" type="presParOf" srcId="{21E5F586-5FB5-413B-979B-06560547D627}" destId="{B0ACB738-0FB0-4B16-809E-8D7EF50D2721}" srcOrd="2" destOrd="0" presId="urn:microsoft.com/office/officeart/2005/8/layout/hList2"/>
    <dgm:cxn modelId="{0525D2B9-B105-450C-85CA-54234B1E37D8}" type="presParOf" srcId="{EA1B97D2-1BFC-47CC-BD70-A642BD7ECEA8}" destId="{B6149352-2589-4C17-ABC1-5A5587F80B0C}" srcOrd="1" destOrd="0" presId="urn:microsoft.com/office/officeart/2005/8/layout/hList2"/>
    <dgm:cxn modelId="{9E6144D5-4457-41DC-AF17-FDC11581A4E6}" type="presParOf" srcId="{EA1B97D2-1BFC-47CC-BD70-A642BD7ECEA8}" destId="{FCE54632-3A38-4219-8A4E-9F30DDE74CB8}" srcOrd="2" destOrd="0" presId="urn:microsoft.com/office/officeart/2005/8/layout/hList2"/>
    <dgm:cxn modelId="{823F307B-F4C6-4528-A4E5-2EA523D03ADB}" type="presParOf" srcId="{FCE54632-3A38-4219-8A4E-9F30DDE74CB8}" destId="{53576E9A-A529-44D9-908F-1389EBFDC2F9}" srcOrd="0" destOrd="0" presId="urn:microsoft.com/office/officeart/2005/8/layout/hList2"/>
    <dgm:cxn modelId="{DC2833FD-ADBB-4C3B-B635-883AC67DC2C8}" type="presParOf" srcId="{FCE54632-3A38-4219-8A4E-9F30DDE74CB8}" destId="{A4FEC248-C5C0-4A41-B631-95C427517955}" srcOrd="1" destOrd="0" presId="urn:microsoft.com/office/officeart/2005/8/layout/hList2"/>
    <dgm:cxn modelId="{23116E1F-840E-4684-871E-A8DB3C75E486}" type="presParOf" srcId="{FCE54632-3A38-4219-8A4E-9F30DDE74CB8}" destId="{BE2DB7A5-75FD-43A4-8FC4-9CDD0669B94B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2AA3E-A47F-415A-A89B-BD6D2BF921A4}" type="doc">
      <dgm:prSet loTypeId="urn:microsoft.com/office/officeart/2005/8/layout/h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76FB8D-09DD-46B8-9D53-98D859EF3629}">
      <dgm:prSet phldrT="[Text]"/>
      <dgm:spPr/>
      <dgm:t>
        <a:bodyPr/>
        <a:lstStyle/>
        <a:p>
          <a:r>
            <a:rPr lang="en-US" b="1" dirty="0" smtClean="0"/>
            <a:t>Driver Module</a:t>
          </a:r>
          <a:endParaRPr lang="en-US" b="1" dirty="0"/>
        </a:p>
      </dgm:t>
    </dgm:pt>
    <dgm:pt modelId="{9689D313-1951-4246-AD83-67B6B292EC92}" type="parTrans" cxnId="{64B71B5B-1112-4ADB-B0EC-C4D2875FC187}">
      <dgm:prSet/>
      <dgm:spPr/>
      <dgm:t>
        <a:bodyPr/>
        <a:lstStyle/>
        <a:p>
          <a:endParaRPr lang="en-US"/>
        </a:p>
      </dgm:t>
    </dgm:pt>
    <dgm:pt modelId="{08E01070-D704-4997-A84F-744E3F01753A}" type="sibTrans" cxnId="{64B71B5B-1112-4ADB-B0EC-C4D2875FC187}">
      <dgm:prSet/>
      <dgm:spPr/>
      <dgm:t>
        <a:bodyPr/>
        <a:lstStyle/>
        <a:p>
          <a:endParaRPr lang="en-US"/>
        </a:p>
      </dgm:t>
    </dgm:pt>
    <dgm:pt modelId="{A99663EB-0DF2-4132-9641-6222E5CCCB3D}">
      <dgm:prSet phldrT="[Text]"/>
      <dgm:spPr/>
      <dgm:t>
        <a:bodyPr/>
        <a:lstStyle/>
        <a:p>
          <a:r>
            <a:rPr lang="en-US" dirty="0" smtClean="0"/>
            <a:t> Search based on </a:t>
          </a:r>
          <a:r>
            <a:rPr lang="en-US" b="1" u="sng" dirty="0" smtClean="0"/>
            <a:t>Location /zone </a:t>
          </a:r>
          <a:r>
            <a:rPr lang="en-US" dirty="0" smtClean="0"/>
            <a:t>to get  the Bins in the area</a:t>
          </a:r>
          <a:endParaRPr lang="en-US" dirty="0"/>
        </a:p>
      </dgm:t>
    </dgm:pt>
    <dgm:pt modelId="{9C99E5AF-DC42-4A4B-A8A2-8B31B7690FD1}" type="parTrans" cxnId="{EE558C57-1C75-46E0-AFDA-8C4906438946}">
      <dgm:prSet/>
      <dgm:spPr/>
      <dgm:t>
        <a:bodyPr/>
        <a:lstStyle/>
        <a:p>
          <a:endParaRPr lang="en-US"/>
        </a:p>
      </dgm:t>
    </dgm:pt>
    <dgm:pt modelId="{80B5FEE3-59D7-4816-B7FE-C188A7165B82}" type="sibTrans" cxnId="{EE558C57-1C75-46E0-AFDA-8C4906438946}">
      <dgm:prSet/>
      <dgm:spPr/>
      <dgm:t>
        <a:bodyPr/>
        <a:lstStyle/>
        <a:p>
          <a:endParaRPr lang="en-US"/>
        </a:p>
      </dgm:t>
    </dgm:pt>
    <dgm:pt modelId="{9987B51A-10AC-45D6-9D1C-B9A33B80193E}">
      <dgm:prSet phldrT="[Text]"/>
      <dgm:spPr/>
      <dgm:t>
        <a:bodyPr/>
        <a:lstStyle/>
        <a:p>
          <a:r>
            <a:rPr lang="en-US" dirty="0" smtClean="0"/>
            <a:t> </a:t>
          </a:r>
          <a:r>
            <a:rPr lang="en-US" b="1" dirty="0" smtClean="0"/>
            <a:t>View</a:t>
          </a:r>
          <a:r>
            <a:rPr lang="en-US" dirty="0" smtClean="0"/>
            <a:t> Bin fill level and location details</a:t>
          </a:r>
          <a:endParaRPr lang="en-US" dirty="0"/>
        </a:p>
      </dgm:t>
    </dgm:pt>
    <dgm:pt modelId="{FBD3012D-8A22-4E23-B374-EA80FB055B4D}" type="parTrans" cxnId="{438A745D-15FD-43CB-8565-D80587D5103B}">
      <dgm:prSet/>
      <dgm:spPr/>
      <dgm:t>
        <a:bodyPr/>
        <a:lstStyle/>
        <a:p>
          <a:endParaRPr lang="en-US"/>
        </a:p>
      </dgm:t>
    </dgm:pt>
    <dgm:pt modelId="{B9014AAA-3E24-4083-AFD9-89D6548BDA5B}" type="sibTrans" cxnId="{438A745D-15FD-43CB-8565-D80587D5103B}">
      <dgm:prSet/>
      <dgm:spPr/>
      <dgm:t>
        <a:bodyPr/>
        <a:lstStyle/>
        <a:p>
          <a:endParaRPr lang="en-US"/>
        </a:p>
      </dgm:t>
    </dgm:pt>
    <dgm:pt modelId="{290ED85E-85BE-46F3-B7DA-A46F53CF267C}">
      <dgm:prSet phldrT="[Text]"/>
      <dgm:spPr/>
      <dgm:t>
        <a:bodyPr/>
        <a:lstStyle/>
        <a:p>
          <a:r>
            <a:rPr lang="en-US" b="1" dirty="0" smtClean="0"/>
            <a:t>Supervisor Module</a:t>
          </a:r>
          <a:endParaRPr lang="en-US" b="1" dirty="0"/>
        </a:p>
      </dgm:t>
    </dgm:pt>
    <dgm:pt modelId="{95DEE2CC-086E-4739-BCC7-39C97A6A21A8}" type="parTrans" cxnId="{98587087-C592-4B2F-9EA3-B1046BE52718}">
      <dgm:prSet/>
      <dgm:spPr/>
      <dgm:t>
        <a:bodyPr/>
        <a:lstStyle/>
        <a:p>
          <a:endParaRPr lang="en-US"/>
        </a:p>
      </dgm:t>
    </dgm:pt>
    <dgm:pt modelId="{E9BE72E0-AAEF-474E-ABAA-411D75CED1D8}" type="sibTrans" cxnId="{98587087-C592-4B2F-9EA3-B1046BE52718}">
      <dgm:prSet/>
      <dgm:spPr/>
      <dgm:t>
        <a:bodyPr/>
        <a:lstStyle/>
        <a:p>
          <a:endParaRPr lang="en-US"/>
        </a:p>
      </dgm:t>
    </dgm:pt>
    <dgm:pt modelId="{898FCB73-0C54-4922-B828-085B4E45F19B}">
      <dgm:prSet phldrT="[Text]"/>
      <dgm:spPr/>
      <dgm:t>
        <a:bodyPr/>
        <a:lstStyle/>
        <a:p>
          <a:r>
            <a:rPr lang="en-US" dirty="0" smtClean="0"/>
            <a:t>Same features as Driver Module</a:t>
          </a:r>
          <a:endParaRPr lang="en-US" dirty="0"/>
        </a:p>
      </dgm:t>
    </dgm:pt>
    <dgm:pt modelId="{64CF00E7-A608-4609-B845-982FFA0DE758}" type="parTrans" cxnId="{AD6B093A-333A-4411-AB59-B3523B2E8460}">
      <dgm:prSet/>
      <dgm:spPr/>
      <dgm:t>
        <a:bodyPr/>
        <a:lstStyle/>
        <a:p>
          <a:endParaRPr lang="en-US"/>
        </a:p>
      </dgm:t>
    </dgm:pt>
    <dgm:pt modelId="{95019900-A414-476D-AD2D-A424DD4606CF}" type="sibTrans" cxnId="{AD6B093A-333A-4411-AB59-B3523B2E8460}">
      <dgm:prSet/>
      <dgm:spPr/>
      <dgm:t>
        <a:bodyPr/>
        <a:lstStyle/>
        <a:p>
          <a:endParaRPr lang="en-US"/>
        </a:p>
      </dgm:t>
    </dgm:pt>
    <dgm:pt modelId="{510645D0-B68C-425A-B576-F42FE6041963}">
      <dgm:prSet phldrT="[Text]"/>
      <dgm:spPr/>
      <dgm:t>
        <a:bodyPr/>
        <a:lstStyle/>
        <a:p>
          <a:r>
            <a:rPr lang="en-US" b="0" u="none" dirty="0" smtClean="0"/>
            <a:t> get </a:t>
          </a:r>
          <a:r>
            <a:rPr lang="en-US" b="1" u="sng" dirty="0" smtClean="0"/>
            <a:t>Optimal </a:t>
          </a:r>
          <a:r>
            <a:rPr lang="en-US" b="1" u="sng" dirty="0" smtClean="0"/>
            <a:t>route </a:t>
          </a:r>
          <a:r>
            <a:rPr lang="en-US" dirty="0" smtClean="0"/>
            <a:t>for clearing filled bins</a:t>
          </a:r>
          <a:endParaRPr lang="en-US" dirty="0"/>
        </a:p>
      </dgm:t>
    </dgm:pt>
    <dgm:pt modelId="{2ADDF95E-DA5D-4C75-97EF-AFC7FDD4705C}" type="parTrans" cxnId="{4CA97CCA-A4F4-4A22-AA2F-41C5972E2012}">
      <dgm:prSet/>
      <dgm:spPr/>
      <dgm:t>
        <a:bodyPr/>
        <a:lstStyle/>
        <a:p>
          <a:endParaRPr lang="en-US"/>
        </a:p>
      </dgm:t>
    </dgm:pt>
    <dgm:pt modelId="{AEC68D0A-90C4-4CB1-9A76-97C78D2853CC}" type="sibTrans" cxnId="{4CA97CCA-A4F4-4A22-AA2F-41C5972E2012}">
      <dgm:prSet/>
      <dgm:spPr/>
      <dgm:t>
        <a:bodyPr/>
        <a:lstStyle/>
        <a:p>
          <a:endParaRPr lang="en-US"/>
        </a:p>
      </dgm:t>
    </dgm:pt>
    <dgm:pt modelId="{05715B42-2308-4DF5-BAE5-560612F1CFF0}">
      <dgm:prSet phldrT="[Text]"/>
      <dgm:spPr/>
      <dgm:t>
        <a:bodyPr/>
        <a:lstStyle/>
        <a:p>
          <a:endParaRPr lang="en-US" dirty="0"/>
        </a:p>
      </dgm:t>
    </dgm:pt>
    <dgm:pt modelId="{8BBAA2D8-3E64-43C0-9416-5F12FE9C4309}" type="parTrans" cxnId="{691E9861-72B4-441C-A344-A1485BE33CD2}">
      <dgm:prSet/>
      <dgm:spPr/>
      <dgm:t>
        <a:bodyPr/>
        <a:lstStyle/>
        <a:p>
          <a:endParaRPr lang="en-US"/>
        </a:p>
      </dgm:t>
    </dgm:pt>
    <dgm:pt modelId="{3F914921-6306-466F-AE8C-AAF156506DD2}" type="sibTrans" cxnId="{691E9861-72B4-441C-A344-A1485BE33CD2}">
      <dgm:prSet/>
      <dgm:spPr/>
      <dgm:t>
        <a:bodyPr/>
        <a:lstStyle/>
        <a:p>
          <a:endParaRPr lang="en-US"/>
        </a:p>
      </dgm:t>
    </dgm:pt>
    <dgm:pt modelId="{53A5C75C-99B0-41A3-9D58-F8141CD8AE6F}">
      <dgm:prSet phldrT="[Text]"/>
      <dgm:spPr/>
      <dgm:t>
        <a:bodyPr/>
        <a:lstStyle/>
        <a:p>
          <a:endParaRPr lang="en-US" dirty="0"/>
        </a:p>
      </dgm:t>
    </dgm:pt>
    <dgm:pt modelId="{382A5617-3E1D-48DC-B5D2-44CE35BA7E55}" type="parTrans" cxnId="{CC4BABE9-1DDD-4E82-BE28-7EC0BF303FA6}">
      <dgm:prSet/>
      <dgm:spPr/>
      <dgm:t>
        <a:bodyPr/>
        <a:lstStyle/>
        <a:p>
          <a:endParaRPr lang="en-US"/>
        </a:p>
      </dgm:t>
    </dgm:pt>
    <dgm:pt modelId="{1C6B4329-55A6-45FC-9551-B5494584B207}" type="sibTrans" cxnId="{CC4BABE9-1DDD-4E82-BE28-7EC0BF303FA6}">
      <dgm:prSet/>
      <dgm:spPr/>
      <dgm:t>
        <a:bodyPr/>
        <a:lstStyle/>
        <a:p>
          <a:endParaRPr lang="en-US"/>
        </a:p>
      </dgm:t>
    </dgm:pt>
    <dgm:pt modelId="{C28C7C11-F70D-4199-826F-EF48F4AF2DB4}">
      <dgm:prSet phldrT="[Text]"/>
      <dgm:spPr/>
      <dgm:t>
        <a:bodyPr/>
        <a:lstStyle/>
        <a:p>
          <a:endParaRPr lang="en-US" dirty="0"/>
        </a:p>
      </dgm:t>
    </dgm:pt>
    <dgm:pt modelId="{8FC81D2F-BAE4-4BC9-995A-3ED00911599F}" type="parTrans" cxnId="{EAA9F417-D115-4137-8E03-5E451D0A48F8}">
      <dgm:prSet/>
      <dgm:spPr/>
      <dgm:t>
        <a:bodyPr/>
        <a:lstStyle/>
        <a:p>
          <a:endParaRPr lang="en-US"/>
        </a:p>
      </dgm:t>
    </dgm:pt>
    <dgm:pt modelId="{3F1BDF38-408C-44A6-9CAD-7C5DBDE2F419}" type="sibTrans" cxnId="{EAA9F417-D115-4137-8E03-5E451D0A48F8}">
      <dgm:prSet/>
      <dgm:spPr/>
      <dgm:t>
        <a:bodyPr/>
        <a:lstStyle/>
        <a:p>
          <a:endParaRPr lang="en-US"/>
        </a:p>
      </dgm:t>
    </dgm:pt>
    <dgm:pt modelId="{C4E0B590-8260-478B-AA0E-3F2CEB738D16}">
      <dgm:prSet phldrT="[Text]"/>
      <dgm:spPr/>
      <dgm:t>
        <a:bodyPr/>
        <a:lstStyle/>
        <a:p>
          <a:r>
            <a:rPr lang="en-US" dirty="0" smtClean="0"/>
            <a:t>User can choose between 2 separate routes </a:t>
          </a:r>
          <a:endParaRPr lang="en-US" dirty="0"/>
        </a:p>
      </dgm:t>
    </dgm:pt>
    <dgm:pt modelId="{57B09F86-1152-4BC8-8390-4DA61084E469}" type="parTrans" cxnId="{0DA601CB-D1FE-4972-8E58-0472366FAA4A}">
      <dgm:prSet/>
      <dgm:spPr/>
      <dgm:t>
        <a:bodyPr/>
        <a:lstStyle/>
        <a:p>
          <a:endParaRPr lang="en-US"/>
        </a:p>
      </dgm:t>
    </dgm:pt>
    <dgm:pt modelId="{4548B7B6-2DBB-48EA-9DD0-5B9D229CB2B7}" type="sibTrans" cxnId="{0DA601CB-D1FE-4972-8E58-0472366FAA4A}">
      <dgm:prSet/>
      <dgm:spPr/>
      <dgm:t>
        <a:bodyPr/>
        <a:lstStyle/>
        <a:p>
          <a:endParaRPr lang="en-US"/>
        </a:p>
      </dgm:t>
    </dgm:pt>
    <dgm:pt modelId="{E7943C83-99D1-44FE-8576-DB5BEBFEC011}">
      <dgm:prSet phldrT="[Text]"/>
      <dgm:spPr/>
      <dgm:t>
        <a:bodyPr/>
        <a:lstStyle/>
        <a:p>
          <a:endParaRPr lang="en-US" dirty="0"/>
        </a:p>
      </dgm:t>
    </dgm:pt>
    <dgm:pt modelId="{D908352B-930F-4A1A-92B6-8402DA0B9B02}" type="parTrans" cxnId="{056C1166-9E6B-46C4-BBEE-F91A7B1F9184}">
      <dgm:prSet/>
      <dgm:spPr/>
      <dgm:t>
        <a:bodyPr/>
        <a:lstStyle/>
        <a:p>
          <a:endParaRPr lang="en-US"/>
        </a:p>
      </dgm:t>
    </dgm:pt>
    <dgm:pt modelId="{1162F90F-1147-4700-8469-2F760E6350CD}" type="sibTrans" cxnId="{056C1166-9E6B-46C4-BBEE-F91A7B1F9184}">
      <dgm:prSet/>
      <dgm:spPr/>
      <dgm:t>
        <a:bodyPr/>
        <a:lstStyle/>
        <a:p>
          <a:endParaRPr lang="en-US"/>
        </a:p>
      </dgm:t>
    </dgm:pt>
    <dgm:pt modelId="{572293F5-DFA9-4F37-92A9-4E98375E48DE}">
      <dgm:prSet phldrT="[Text]"/>
      <dgm:spPr/>
      <dgm:t>
        <a:bodyPr/>
        <a:lstStyle/>
        <a:p>
          <a:r>
            <a:rPr lang="en-US" dirty="0" smtClean="0"/>
            <a:t>Additionally can access </a:t>
          </a:r>
          <a:r>
            <a:rPr lang="en-US" b="1" u="sng" dirty="0" smtClean="0"/>
            <a:t>Analytics</a:t>
          </a:r>
          <a:r>
            <a:rPr lang="en-US" dirty="0" smtClean="0"/>
            <a:t> module for comparative analysis on fill trends and empty trends of bins to help with predictive planning</a:t>
          </a:r>
          <a:endParaRPr lang="en-US" dirty="0"/>
        </a:p>
      </dgm:t>
    </dgm:pt>
    <dgm:pt modelId="{53D7E827-A732-4320-B25D-5512EBDE3402}" type="parTrans" cxnId="{579B55EA-5E85-4611-AF2B-265FBB5E957C}">
      <dgm:prSet/>
      <dgm:spPr/>
      <dgm:t>
        <a:bodyPr/>
        <a:lstStyle/>
        <a:p>
          <a:endParaRPr lang="en-US"/>
        </a:p>
      </dgm:t>
    </dgm:pt>
    <dgm:pt modelId="{9E848D16-BC56-4444-A0FD-3DD70B39D047}" type="sibTrans" cxnId="{579B55EA-5E85-4611-AF2B-265FBB5E957C}">
      <dgm:prSet/>
      <dgm:spPr/>
      <dgm:t>
        <a:bodyPr/>
        <a:lstStyle/>
        <a:p>
          <a:endParaRPr lang="en-US"/>
        </a:p>
      </dgm:t>
    </dgm:pt>
    <dgm:pt modelId="{BE938DBB-67A2-49DA-BCA2-89BC8C110A7F}">
      <dgm:prSet phldrT="[Text]"/>
      <dgm:spPr/>
      <dgm:t>
        <a:bodyPr/>
        <a:lstStyle/>
        <a:p>
          <a:endParaRPr lang="en-US" dirty="0"/>
        </a:p>
      </dgm:t>
    </dgm:pt>
    <dgm:pt modelId="{882DAB84-B75E-40D2-A50C-9B91930FAD6E}" type="parTrans" cxnId="{6A24C53E-A44D-4612-AAE7-18C4EA670F3E}">
      <dgm:prSet/>
      <dgm:spPr/>
      <dgm:t>
        <a:bodyPr/>
        <a:lstStyle/>
        <a:p>
          <a:endParaRPr lang="en-US"/>
        </a:p>
      </dgm:t>
    </dgm:pt>
    <dgm:pt modelId="{6E0A98B5-C3AA-4458-A493-77367C946D72}" type="sibTrans" cxnId="{6A24C53E-A44D-4612-AAE7-18C4EA670F3E}">
      <dgm:prSet/>
      <dgm:spPr/>
      <dgm:t>
        <a:bodyPr/>
        <a:lstStyle/>
        <a:p>
          <a:endParaRPr lang="en-US"/>
        </a:p>
      </dgm:t>
    </dgm:pt>
    <dgm:pt modelId="{AE11AA80-7AAC-462E-BE5C-818B7319A217}">
      <dgm:prSet phldrT="[Text]"/>
      <dgm:spPr/>
      <dgm:t>
        <a:bodyPr/>
        <a:lstStyle/>
        <a:p>
          <a:endParaRPr lang="en-US" dirty="0"/>
        </a:p>
      </dgm:t>
    </dgm:pt>
    <dgm:pt modelId="{CAFBB6E9-7B45-4C80-A354-54DC4319B971}" type="parTrans" cxnId="{A0B68383-83E0-415B-A505-F2FEC1D066D7}">
      <dgm:prSet/>
      <dgm:spPr/>
      <dgm:t>
        <a:bodyPr/>
        <a:lstStyle/>
        <a:p>
          <a:endParaRPr lang="en-US"/>
        </a:p>
      </dgm:t>
    </dgm:pt>
    <dgm:pt modelId="{B39A65BC-A6D9-4BAD-8620-12C6C8589F75}" type="sibTrans" cxnId="{A0B68383-83E0-415B-A505-F2FEC1D066D7}">
      <dgm:prSet/>
      <dgm:spPr/>
      <dgm:t>
        <a:bodyPr/>
        <a:lstStyle/>
        <a:p>
          <a:endParaRPr lang="en-US"/>
        </a:p>
      </dgm:t>
    </dgm:pt>
    <dgm:pt modelId="{C71EBB6F-F22B-4557-A3AF-F653F752B176}">
      <dgm:prSet phldrT="[Text]"/>
      <dgm:spPr/>
      <dgm:t>
        <a:bodyPr/>
        <a:lstStyle/>
        <a:p>
          <a:r>
            <a:rPr lang="en-US" dirty="0" smtClean="0"/>
            <a:t>View </a:t>
          </a:r>
          <a:r>
            <a:rPr lang="en-US" b="1" u="sng" dirty="0" smtClean="0"/>
            <a:t>Bin details </a:t>
          </a:r>
          <a:r>
            <a:rPr lang="en-US" dirty="0" smtClean="0"/>
            <a:t>to </a:t>
          </a:r>
          <a:r>
            <a:rPr lang="en-US" dirty="0" err="1" smtClean="0"/>
            <a:t>analyse</a:t>
          </a:r>
          <a:r>
            <a:rPr lang="en-US" dirty="0" smtClean="0"/>
            <a:t> </a:t>
          </a:r>
          <a:r>
            <a:rPr lang="en-US" b="1" dirty="0" smtClean="0"/>
            <a:t>temperature/humidity</a:t>
          </a:r>
          <a:r>
            <a:rPr lang="en-US" dirty="0" smtClean="0"/>
            <a:t> for a week or custom period to help understand bin trends and help take effective decisions</a:t>
          </a:r>
          <a:endParaRPr lang="en-US" dirty="0"/>
        </a:p>
      </dgm:t>
    </dgm:pt>
    <dgm:pt modelId="{DDE31102-6694-42DA-AFAE-A11DE1E6F9F0}" type="parTrans" cxnId="{4F69A306-CA9F-4856-AF51-E8BC1656834B}">
      <dgm:prSet/>
      <dgm:spPr/>
      <dgm:t>
        <a:bodyPr/>
        <a:lstStyle/>
        <a:p>
          <a:endParaRPr lang="en-US"/>
        </a:p>
      </dgm:t>
    </dgm:pt>
    <dgm:pt modelId="{6CD0F3E4-E49F-44F8-9CA8-4E83D857B4F4}" type="sibTrans" cxnId="{4F69A306-CA9F-4856-AF51-E8BC1656834B}">
      <dgm:prSet/>
      <dgm:spPr/>
      <dgm:t>
        <a:bodyPr/>
        <a:lstStyle/>
        <a:p>
          <a:endParaRPr lang="en-US"/>
        </a:p>
      </dgm:t>
    </dgm:pt>
    <dgm:pt modelId="{E70A0168-9733-45B8-89F9-F09C6EB11DA1}">
      <dgm:prSet phldrT="[Text]"/>
      <dgm:spPr/>
      <dgm:t>
        <a:bodyPr/>
        <a:lstStyle/>
        <a:p>
          <a:endParaRPr lang="en-US" dirty="0"/>
        </a:p>
      </dgm:t>
    </dgm:pt>
    <dgm:pt modelId="{5D7E4813-3CDB-4C32-9629-74682635FFF4}" type="parTrans" cxnId="{84B19050-0213-4B4A-9522-DBBDF5F881DF}">
      <dgm:prSet/>
      <dgm:spPr/>
      <dgm:t>
        <a:bodyPr/>
        <a:lstStyle/>
        <a:p>
          <a:endParaRPr lang="en-US"/>
        </a:p>
      </dgm:t>
    </dgm:pt>
    <dgm:pt modelId="{7C11D3D8-A7AD-4C80-8131-B3F5DAEB8CBC}" type="sibTrans" cxnId="{84B19050-0213-4B4A-9522-DBBDF5F881DF}">
      <dgm:prSet/>
      <dgm:spPr/>
      <dgm:t>
        <a:bodyPr/>
        <a:lstStyle/>
        <a:p>
          <a:endParaRPr lang="en-US"/>
        </a:p>
      </dgm:t>
    </dgm:pt>
    <dgm:pt modelId="{0719E741-40F2-400B-A8D2-C31469B7EB1A}">
      <dgm:prSet phldrT="[Text]"/>
      <dgm:spPr/>
      <dgm:t>
        <a:bodyPr/>
        <a:lstStyle/>
        <a:p>
          <a:r>
            <a:rPr lang="en-US" dirty="0" smtClean="0"/>
            <a:t>Analytics </a:t>
          </a:r>
          <a:r>
            <a:rPr lang="en-US" b="1" u="sng" dirty="0" smtClean="0"/>
            <a:t>graphs </a:t>
          </a:r>
          <a:r>
            <a:rPr lang="en-US" dirty="0" smtClean="0"/>
            <a:t> to help Supervisor understand </a:t>
          </a:r>
          <a:r>
            <a:rPr lang="en-US" b="1" u="sng" dirty="0" smtClean="0"/>
            <a:t>trends </a:t>
          </a:r>
          <a:r>
            <a:rPr lang="en-US" dirty="0" smtClean="0"/>
            <a:t>take </a:t>
          </a:r>
          <a:r>
            <a:rPr lang="en-US" b="0" dirty="0" smtClean="0"/>
            <a:t>preventive </a:t>
          </a:r>
          <a:r>
            <a:rPr lang="en-US" b="1" u="sng" dirty="0" smtClean="0"/>
            <a:t>measures </a:t>
          </a:r>
          <a:r>
            <a:rPr lang="en-US" dirty="0" smtClean="0"/>
            <a:t>and stay abreast of fleet concerns/ issues </a:t>
          </a:r>
          <a:endParaRPr lang="en-US" dirty="0"/>
        </a:p>
      </dgm:t>
    </dgm:pt>
    <dgm:pt modelId="{BB359270-06B6-4E42-847A-FD1FA66410A1}" type="parTrans" cxnId="{31C3B431-480B-44E6-B033-1A023272F8CD}">
      <dgm:prSet/>
      <dgm:spPr/>
      <dgm:t>
        <a:bodyPr/>
        <a:lstStyle/>
        <a:p>
          <a:endParaRPr lang="en-US"/>
        </a:p>
      </dgm:t>
    </dgm:pt>
    <dgm:pt modelId="{9C434284-79A9-479C-A308-0E48B1345B26}" type="sibTrans" cxnId="{31C3B431-480B-44E6-B033-1A023272F8CD}">
      <dgm:prSet/>
      <dgm:spPr/>
      <dgm:t>
        <a:bodyPr/>
        <a:lstStyle/>
        <a:p>
          <a:endParaRPr lang="en-US"/>
        </a:p>
      </dgm:t>
    </dgm:pt>
    <dgm:pt modelId="{E5F3F499-B890-4E68-AF77-9357442F2041}">
      <dgm:prSet phldrT="[Text]"/>
      <dgm:spPr/>
      <dgm:t>
        <a:bodyPr/>
        <a:lstStyle/>
        <a:p>
          <a:endParaRPr lang="en-US" dirty="0"/>
        </a:p>
      </dgm:t>
    </dgm:pt>
    <dgm:pt modelId="{D32FBF86-6091-4A0E-A10A-12D7B9C4B44C}" type="parTrans" cxnId="{C2639B6E-8535-4DCA-97CC-928EC88F02B6}">
      <dgm:prSet/>
      <dgm:spPr/>
      <dgm:t>
        <a:bodyPr/>
        <a:lstStyle/>
        <a:p>
          <a:endParaRPr lang="en-US"/>
        </a:p>
      </dgm:t>
    </dgm:pt>
    <dgm:pt modelId="{261A7913-172C-4FAC-9D04-41F2EA025044}" type="sibTrans" cxnId="{C2639B6E-8535-4DCA-97CC-928EC88F02B6}">
      <dgm:prSet/>
      <dgm:spPr/>
      <dgm:t>
        <a:bodyPr/>
        <a:lstStyle/>
        <a:p>
          <a:endParaRPr lang="en-US"/>
        </a:p>
      </dgm:t>
    </dgm:pt>
    <dgm:pt modelId="{EA1B97D2-1BFC-47CC-BD70-A642BD7ECEA8}" type="pres">
      <dgm:prSet presAssocID="{6F32AA3E-A47F-415A-A89B-BD6D2BF921A4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1E5F586-5FB5-413B-979B-06560547D627}" type="pres">
      <dgm:prSet presAssocID="{8F76FB8D-09DD-46B8-9D53-98D859EF3629}" presName="compositeNode" presStyleCnt="0">
        <dgm:presLayoutVars>
          <dgm:bulletEnabled val="1"/>
        </dgm:presLayoutVars>
      </dgm:prSet>
      <dgm:spPr/>
    </dgm:pt>
    <dgm:pt modelId="{3C244569-902F-4298-B838-5DA25172BDD1}" type="pres">
      <dgm:prSet presAssocID="{8F76FB8D-09DD-46B8-9D53-98D859EF3629}" presName="image" presStyleLbl="fgImgPlace1" presStyleIdx="0" presStyleCnt="2" custScaleX="65860" custScaleY="6533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FF9900"/>
          </a:solidFill>
        </a:ln>
      </dgm:spPr>
      <dgm:t>
        <a:bodyPr/>
        <a:lstStyle/>
        <a:p>
          <a:endParaRPr lang="en-US"/>
        </a:p>
      </dgm:t>
    </dgm:pt>
    <dgm:pt modelId="{AFBFF283-3B22-41E1-BA34-5E56C6DE9573}" type="pres">
      <dgm:prSet presAssocID="{8F76FB8D-09DD-46B8-9D53-98D859EF3629}" presName="childNode" presStyleLbl="node1" presStyleIdx="0" presStyleCnt="2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ACB738-0FB0-4B16-809E-8D7EF50D2721}" type="pres">
      <dgm:prSet presAssocID="{8F76FB8D-09DD-46B8-9D53-98D859EF3629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49352-2589-4C17-ABC1-5A5587F80B0C}" type="pres">
      <dgm:prSet presAssocID="{08E01070-D704-4997-A84F-744E3F01753A}" presName="sibTrans" presStyleCnt="0"/>
      <dgm:spPr/>
    </dgm:pt>
    <dgm:pt modelId="{FCE54632-3A38-4219-8A4E-9F30DDE74CB8}" type="pres">
      <dgm:prSet presAssocID="{290ED85E-85BE-46F3-B7DA-A46F53CF267C}" presName="compositeNode" presStyleCnt="0">
        <dgm:presLayoutVars>
          <dgm:bulletEnabled val="1"/>
        </dgm:presLayoutVars>
      </dgm:prSet>
      <dgm:spPr/>
    </dgm:pt>
    <dgm:pt modelId="{53576E9A-A529-44D9-908F-1389EBFDC2F9}" type="pres">
      <dgm:prSet presAssocID="{290ED85E-85BE-46F3-B7DA-A46F53CF267C}" presName="image" presStyleLbl="fgImgPlace1" presStyleIdx="1" presStyleCnt="2" custScaleX="65860" custScaleY="6533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A4FEC248-C5C0-4A41-B631-95C427517955}" type="pres">
      <dgm:prSet presAssocID="{290ED85E-85BE-46F3-B7DA-A46F53CF267C}" presName="childNode" presStyleLbl="node1" presStyleIdx="1" presStyleCnt="2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DB7A5-75FD-43A4-8FC4-9CDD0669B94B}" type="pres">
      <dgm:prSet presAssocID="{290ED85E-85BE-46F3-B7DA-A46F53CF267C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B68383-83E0-415B-A505-F2FEC1D066D7}" srcId="{290ED85E-85BE-46F3-B7DA-A46F53CF267C}" destId="{AE11AA80-7AAC-462E-BE5C-818B7319A217}" srcOrd="7" destOrd="0" parTransId="{CAFBB6E9-7B45-4C80-A354-54DC4319B971}" sibTransId="{B39A65BC-A6D9-4BAD-8620-12C6C8589F75}"/>
    <dgm:cxn modelId="{AD6B093A-333A-4411-AB59-B3523B2E8460}" srcId="{290ED85E-85BE-46F3-B7DA-A46F53CF267C}" destId="{898FCB73-0C54-4922-B828-085B4E45F19B}" srcOrd="0" destOrd="0" parTransId="{64CF00E7-A608-4609-B845-982FFA0DE758}" sibTransId="{95019900-A414-476D-AD2D-A424DD4606CF}"/>
    <dgm:cxn modelId="{EAA9F417-D115-4137-8E03-5E451D0A48F8}" srcId="{8F76FB8D-09DD-46B8-9D53-98D859EF3629}" destId="{C28C7C11-F70D-4199-826F-EF48F4AF2DB4}" srcOrd="1" destOrd="0" parTransId="{8FC81D2F-BAE4-4BC9-995A-3ED00911599F}" sibTransId="{3F1BDF38-408C-44A6-9CAD-7C5DBDE2F419}"/>
    <dgm:cxn modelId="{438A745D-15FD-43CB-8565-D80587D5103B}" srcId="{8F76FB8D-09DD-46B8-9D53-98D859EF3629}" destId="{9987B51A-10AC-45D6-9D1C-B9A33B80193E}" srcOrd="2" destOrd="0" parTransId="{FBD3012D-8A22-4E23-B374-EA80FB055B4D}" sibTransId="{B9014AAA-3E24-4083-AFD9-89D6548BDA5B}"/>
    <dgm:cxn modelId="{1AE93512-C2D8-4218-A56A-7B64B7A35DB6}" type="presOf" srcId="{290ED85E-85BE-46F3-B7DA-A46F53CF267C}" destId="{BE2DB7A5-75FD-43A4-8FC4-9CDD0669B94B}" srcOrd="0" destOrd="0" presId="urn:microsoft.com/office/officeart/2005/8/layout/hList2"/>
    <dgm:cxn modelId="{E1F66909-015D-405B-BDC9-292BA38D00A5}" type="presOf" srcId="{AE11AA80-7AAC-462E-BE5C-818B7319A217}" destId="{A4FEC248-C5C0-4A41-B631-95C427517955}" srcOrd="0" destOrd="7" presId="urn:microsoft.com/office/officeart/2005/8/layout/hList2"/>
    <dgm:cxn modelId="{D38CF5D1-BDBA-4BF1-AA9F-CD3E0E62DD00}" type="presOf" srcId="{510645D0-B68C-425A-B576-F42FE6041963}" destId="{AFBFF283-3B22-41E1-BA34-5E56C6DE9573}" srcOrd="0" destOrd="4" presId="urn:microsoft.com/office/officeart/2005/8/layout/hList2"/>
    <dgm:cxn modelId="{E5C6ED4A-4FE8-40F0-8481-4B6E34FE91F3}" type="presOf" srcId="{898FCB73-0C54-4922-B828-085B4E45F19B}" destId="{A4FEC248-C5C0-4A41-B631-95C427517955}" srcOrd="0" destOrd="0" presId="urn:microsoft.com/office/officeart/2005/8/layout/hList2"/>
    <dgm:cxn modelId="{590CE69E-0A5F-424E-9302-B4AF2175E310}" type="presOf" srcId="{6F32AA3E-A47F-415A-A89B-BD6D2BF921A4}" destId="{EA1B97D2-1BFC-47CC-BD70-A642BD7ECEA8}" srcOrd="0" destOrd="0" presId="urn:microsoft.com/office/officeart/2005/8/layout/hList2"/>
    <dgm:cxn modelId="{A12FF0D2-6AF1-4B99-8DCB-37C041C8E2A9}" type="presOf" srcId="{C28C7C11-F70D-4199-826F-EF48F4AF2DB4}" destId="{AFBFF283-3B22-41E1-BA34-5E56C6DE9573}" srcOrd="0" destOrd="1" presId="urn:microsoft.com/office/officeart/2005/8/layout/hList2"/>
    <dgm:cxn modelId="{CC4BABE9-1DDD-4E82-BE28-7EC0BF303FA6}" srcId="{8F76FB8D-09DD-46B8-9D53-98D859EF3629}" destId="{53A5C75C-99B0-41A3-9D58-F8141CD8AE6F}" srcOrd="7" destOrd="0" parTransId="{382A5617-3E1D-48DC-B5D2-44CE35BA7E55}" sibTransId="{1C6B4329-55A6-45FC-9551-B5494584B207}"/>
    <dgm:cxn modelId="{220DE782-69A5-4760-A49E-F736E7E71581}" type="presOf" srcId="{BE938DBB-67A2-49DA-BCA2-89BC8C110A7F}" destId="{A4FEC248-C5C0-4A41-B631-95C427517955}" srcOrd="0" destOrd="1" presId="urn:microsoft.com/office/officeart/2005/8/layout/hList2"/>
    <dgm:cxn modelId="{9E6DD8AD-675B-4C77-92BF-81F78FCFC612}" type="presOf" srcId="{05715B42-2308-4DF5-BAE5-560612F1CFF0}" destId="{AFBFF283-3B22-41E1-BA34-5E56C6DE9573}" srcOrd="0" destOrd="3" presId="urn:microsoft.com/office/officeart/2005/8/layout/hList2"/>
    <dgm:cxn modelId="{6A24C53E-A44D-4612-AAE7-18C4EA670F3E}" srcId="{290ED85E-85BE-46F3-B7DA-A46F53CF267C}" destId="{BE938DBB-67A2-49DA-BCA2-89BC8C110A7F}" srcOrd="1" destOrd="0" parTransId="{882DAB84-B75E-40D2-A50C-9B91930FAD6E}" sibTransId="{6E0A98B5-C3AA-4458-A493-77367C946D72}"/>
    <dgm:cxn modelId="{D5BC9CC3-340E-4BCC-80E8-5E0E4F835AAD}" type="presOf" srcId="{9987B51A-10AC-45D6-9D1C-B9A33B80193E}" destId="{AFBFF283-3B22-41E1-BA34-5E56C6DE9573}" srcOrd="0" destOrd="2" presId="urn:microsoft.com/office/officeart/2005/8/layout/hList2"/>
    <dgm:cxn modelId="{D171DACD-E62C-4205-BE93-387C2BDFBBEE}" type="presOf" srcId="{0719E741-40F2-400B-A8D2-C31469B7EB1A}" destId="{A4FEC248-C5C0-4A41-B631-95C427517955}" srcOrd="0" destOrd="6" presId="urn:microsoft.com/office/officeart/2005/8/layout/hList2"/>
    <dgm:cxn modelId="{68569A82-5BC9-4776-A0C9-5BF276609C31}" type="presOf" srcId="{53A5C75C-99B0-41A3-9D58-F8141CD8AE6F}" destId="{AFBFF283-3B22-41E1-BA34-5E56C6DE9573}" srcOrd="0" destOrd="7" presId="urn:microsoft.com/office/officeart/2005/8/layout/hList2"/>
    <dgm:cxn modelId="{4CA97CCA-A4F4-4A22-AA2F-41C5972E2012}" srcId="{8F76FB8D-09DD-46B8-9D53-98D859EF3629}" destId="{510645D0-B68C-425A-B576-F42FE6041963}" srcOrd="4" destOrd="0" parTransId="{2ADDF95E-DA5D-4C75-97EF-AFC7FDD4705C}" sibTransId="{AEC68D0A-90C4-4CB1-9A76-97C78D2853CC}"/>
    <dgm:cxn modelId="{759E4A66-639D-4241-8BEF-E5A361ECDF6B}" type="presOf" srcId="{E5F3F499-B890-4E68-AF77-9357442F2041}" destId="{A4FEC248-C5C0-4A41-B631-95C427517955}" srcOrd="0" destOrd="5" presId="urn:microsoft.com/office/officeart/2005/8/layout/hList2"/>
    <dgm:cxn modelId="{E66E3504-E7F1-4BCB-9AC8-845DC9B2A42B}" type="presOf" srcId="{C71EBB6F-F22B-4557-A3AF-F653F752B176}" destId="{A4FEC248-C5C0-4A41-B631-95C427517955}" srcOrd="0" destOrd="4" presId="urn:microsoft.com/office/officeart/2005/8/layout/hList2"/>
    <dgm:cxn modelId="{64B71B5B-1112-4ADB-B0EC-C4D2875FC187}" srcId="{6F32AA3E-A47F-415A-A89B-BD6D2BF921A4}" destId="{8F76FB8D-09DD-46B8-9D53-98D859EF3629}" srcOrd="0" destOrd="0" parTransId="{9689D313-1951-4246-AD83-67B6B292EC92}" sibTransId="{08E01070-D704-4997-A84F-744E3F01753A}"/>
    <dgm:cxn modelId="{056C1166-9E6B-46C4-BBEE-F91A7B1F9184}" srcId="{8F76FB8D-09DD-46B8-9D53-98D859EF3629}" destId="{E7943C83-99D1-44FE-8576-DB5BEBFEC011}" srcOrd="5" destOrd="0" parTransId="{D908352B-930F-4A1A-92B6-8402DA0B9B02}" sibTransId="{1162F90F-1147-4700-8469-2F760E6350CD}"/>
    <dgm:cxn modelId="{C2639B6E-8535-4DCA-97CC-928EC88F02B6}" srcId="{290ED85E-85BE-46F3-B7DA-A46F53CF267C}" destId="{E5F3F499-B890-4E68-AF77-9357442F2041}" srcOrd="5" destOrd="0" parTransId="{D32FBF86-6091-4A0E-A10A-12D7B9C4B44C}" sibTransId="{261A7913-172C-4FAC-9D04-41F2EA025044}"/>
    <dgm:cxn modelId="{31C3B431-480B-44E6-B033-1A023272F8CD}" srcId="{290ED85E-85BE-46F3-B7DA-A46F53CF267C}" destId="{0719E741-40F2-400B-A8D2-C31469B7EB1A}" srcOrd="6" destOrd="0" parTransId="{BB359270-06B6-4E42-847A-FD1FA66410A1}" sibTransId="{9C434284-79A9-479C-A308-0E48B1345B26}"/>
    <dgm:cxn modelId="{5B635CF3-4F48-4C7F-B251-7435C5EEB1E7}" type="presOf" srcId="{572293F5-DFA9-4F37-92A9-4E98375E48DE}" destId="{A4FEC248-C5C0-4A41-B631-95C427517955}" srcOrd="0" destOrd="2" presId="urn:microsoft.com/office/officeart/2005/8/layout/hList2"/>
    <dgm:cxn modelId="{EE558C57-1C75-46E0-AFDA-8C4906438946}" srcId="{8F76FB8D-09DD-46B8-9D53-98D859EF3629}" destId="{A99663EB-0DF2-4132-9641-6222E5CCCB3D}" srcOrd="0" destOrd="0" parTransId="{9C99E5AF-DC42-4A4B-A8A2-8B31B7690FD1}" sibTransId="{80B5FEE3-59D7-4816-B7FE-C188A7165B82}"/>
    <dgm:cxn modelId="{0DA601CB-D1FE-4972-8E58-0472366FAA4A}" srcId="{8F76FB8D-09DD-46B8-9D53-98D859EF3629}" destId="{C4E0B590-8260-478B-AA0E-3F2CEB738D16}" srcOrd="6" destOrd="0" parTransId="{57B09F86-1152-4BC8-8390-4DA61084E469}" sibTransId="{4548B7B6-2DBB-48EA-9DD0-5B9D229CB2B7}"/>
    <dgm:cxn modelId="{46587984-4C6B-4EE7-97AD-353F82B1C49B}" type="presOf" srcId="{C4E0B590-8260-478B-AA0E-3F2CEB738D16}" destId="{AFBFF283-3B22-41E1-BA34-5E56C6DE9573}" srcOrd="0" destOrd="6" presId="urn:microsoft.com/office/officeart/2005/8/layout/hList2"/>
    <dgm:cxn modelId="{AB5013BA-848D-458E-B71F-5E002094611D}" type="presOf" srcId="{A99663EB-0DF2-4132-9641-6222E5CCCB3D}" destId="{AFBFF283-3B22-41E1-BA34-5E56C6DE9573}" srcOrd="0" destOrd="0" presId="urn:microsoft.com/office/officeart/2005/8/layout/hList2"/>
    <dgm:cxn modelId="{1B03CA41-98E4-4297-BD0C-C77747E09387}" type="presOf" srcId="{8F76FB8D-09DD-46B8-9D53-98D859EF3629}" destId="{B0ACB738-0FB0-4B16-809E-8D7EF50D2721}" srcOrd="0" destOrd="0" presId="urn:microsoft.com/office/officeart/2005/8/layout/hList2"/>
    <dgm:cxn modelId="{691E9861-72B4-441C-A344-A1485BE33CD2}" srcId="{8F76FB8D-09DD-46B8-9D53-98D859EF3629}" destId="{05715B42-2308-4DF5-BAE5-560612F1CFF0}" srcOrd="3" destOrd="0" parTransId="{8BBAA2D8-3E64-43C0-9416-5F12FE9C4309}" sibTransId="{3F914921-6306-466F-AE8C-AAF156506DD2}"/>
    <dgm:cxn modelId="{84B19050-0213-4B4A-9522-DBBDF5F881DF}" srcId="{290ED85E-85BE-46F3-B7DA-A46F53CF267C}" destId="{E70A0168-9733-45B8-89F9-F09C6EB11DA1}" srcOrd="3" destOrd="0" parTransId="{5D7E4813-3CDB-4C32-9629-74682635FFF4}" sibTransId="{7C11D3D8-A7AD-4C80-8131-B3F5DAEB8CBC}"/>
    <dgm:cxn modelId="{98587087-C592-4B2F-9EA3-B1046BE52718}" srcId="{6F32AA3E-A47F-415A-A89B-BD6D2BF921A4}" destId="{290ED85E-85BE-46F3-B7DA-A46F53CF267C}" srcOrd="1" destOrd="0" parTransId="{95DEE2CC-086E-4739-BCC7-39C97A6A21A8}" sibTransId="{E9BE72E0-AAEF-474E-ABAA-411D75CED1D8}"/>
    <dgm:cxn modelId="{CA1354C6-9EF8-4D63-9ABC-FDEDC818C7F0}" type="presOf" srcId="{E7943C83-99D1-44FE-8576-DB5BEBFEC011}" destId="{AFBFF283-3B22-41E1-BA34-5E56C6DE9573}" srcOrd="0" destOrd="5" presId="urn:microsoft.com/office/officeart/2005/8/layout/hList2"/>
    <dgm:cxn modelId="{4F69A306-CA9F-4856-AF51-E8BC1656834B}" srcId="{290ED85E-85BE-46F3-B7DA-A46F53CF267C}" destId="{C71EBB6F-F22B-4557-A3AF-F653F752B176}" srcOrd="4" destOrd="0" parTransId="{DDE31102-6694-42DA-AFAE-A11DE1E6F9F0}" sibTransId="{6CD0F3E4-E49F-44F8-9CA8-4E83D857B4F4}"/>
    <dgm:cxn modelId="{88BC7CFE-B3D3-4C45-B25C-42C64B82F8BB}" type="presOf" srcId="{E70A0168-9733-45B8-89F9-F09C6EB11DA1}" destId="{A4FEC248-C5C0-4A41-B631-95C427517955}" srcOrd="0" destOrd="3" presId="urn:microsoft.com/office/officeart/2005/8/layout/hList2"/>
    <dgm:cxn modelId="{579B55EA-5E85-4611-AF2B-265FBB5E957C}" srcId="{290ED85E-85BE-46F3-B7DA-A46F53CF267C}" destId="{572293F5-DFA9-4F37-92A9-4E98375E48DE}" srcOrd="2" destOrd="0" parTransId="{53D7E827-A732-4320-B25D-5512EBDE3402}" sibTransId="{9E848D16-BC56-4444-A0FD-3DD70B39D047}"/>
    <dgm:cxn modelId="{47D30C51-E015-44A5-9A29-3B1F7571A194}" type="presParOf" srcId="{EA1B97D2-1BFC-47CC-BD70-A642BD7ECEA8}" destId="{21E5F586-5FB5-413B-979B-06560547D627}" srcOrd="0" destOrd="0" presId="urn:microsoft.com/office/officeart/2005/8/layout/hList2"/>
    <dgm:cxn modelId="{2DCD1057-1A8A-4766-AF0F-ED2A36DD3BFA}" type="presParOf" srcId="{21E5F586-5FB5-413B-979B-06560547D627}" destId="{3C244569-902F-4298-B838-5DA25172BDD1}" srcOrd="0" destOrd="0" presId="urn:microsoft.com/office/officeart/2005/8/layout/hList2"/>
    <dgm:cxn modelId="{10667590-793B-40AF-872C-15A3E85585F7}" type="presParOf" srcId="{21E5F586-5FB5-413B-979B-06560547D627}" destId="{AFBFF283-3B22-41E1-BA34-5E56C6DE9573}" srcOrd="1" destOrd="0" presId="urn:microsoft.com/office/officeart/2005/8/layout/hList2"/>
    <dgm:cxn modelId="{8568B66E-27F8-486B-8D2B-191AB2DE592E}" type="presParOf" srcId="{21E5F586-5FB5-413B-979B-06560547D627}" destId="{B0ACB738-0FB0-4B16-809E-8D7EF50D2721}" srcOrd="2" destOrd="0" presId="urn:microsoft.com/office/officeart/2005/8/layout/hList2"/>
    <dgm:cxn modelId="{83466550-D852-4A4E-81AC-FD1711B679DE}" type="presParOf" srcId="{EA1B97D2-1BFC-47CC-BD70-A642BD7ECEA8}" destId="{B6149352-2589-4C17-ABC1-5A5587F80B0C}" srcOrd="1" destOrd="0" presId="urn:microsoft.com/office/officeart/2005/8/layout/hList2"/>
    <dgm:cxn modelId="{33897281-89BA-44D0-A86B-6CD8DAED90CF}" type="presParOf" srcId="{EA1B97D2-1BFC-47CC-BD70-A642BD7ECEA8}" destId="{FCE54632-3A38-4219-8A4E-9F30DDE74CB8}" srcOrd="2" destOrd="0" presId="urn:microsoft.com/office/officeart/2005/8/layout/hList2"/>
    <dgm:cxn modelId="{F8F5500E-BBAB-4855-98C3-A05866B0D7F7}" type="presParOf" srcId="{FCE54632-3A38-4219-8A4E-9F30DDE74CB8}" destId="{53576E9A-A529-44D9-908F-1389EBFDC2F9}" srcOrd="0" destOrd="0" presId="urn:microsoft.com/office/officeart/2005/8/layout/hList2"/>
    <dgm:cxn modelId="{BBDF22CE-FF09-4673-89CD-7F6345F67FB9}" type="presParOf" srcId="{FCE54632-3A38-4219-8A4E-9F30DDE74CB8}" destId="{A4FEC248-C5C0-4A41-B631-95C427517955}" srcOrd="1" destOrd="0" presId="urn:microsoft.com/office/officeart/2005/8/layout/hList2"/>
    <dgm:cxn modelId="{9285A008-68B9-43A8-A579-0E16A1B2FCE9}" type="presParOf" srcId="{FCE54632-3A38-4219-8A4E-9F30DDE74CB8}" destId="{BE2DB7A5-75FD-43A4-8FC4-9CDD0669B94B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CB738-0FB0-4B16-809E-8D7EF50D2721}">
      <dsp:nvSpPr>
        <dsp:cNvPr id="0" name=""/>
        <dsp:cNvSpPr/>
      </dsp:nvSpPr>
      <dsp:spPr>
        <a:xfrm rot="16200000">
          <a:off x="-1659394" y="2485324"/>
          <a:ext cx="4047468" cy="601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0833" bIns="0" numCol="1" spcCol="1270" anchor="t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Features</a:t>
          </a:r>
          <a:endParaRPr lang="en-US" sz="3600" b="1" kern="1200" dirty="0"/>
        </a:p>
      </dsp:txBody>
      <dsp:txXfrm>
        <a:off x="-1659394" y="2485324"/>
        <a:ext cx="4047468" cy="601888"/>
      </dsp:txXfrm>
    </dsp:sp>
    <dsp:sp modelId="{AFBFF283-3B22-41E1-BA34-5E56C6DE9573}">
      <dsp:nvSpPr>
        <dsp:cNvPr id="0" name=""/>
        <dsp:cNvSpPr/>
      </dsp:nvSpPr>
      <dsp:spPr>
        <a:xfrm>
          <a:off x="515381" y="560160"/>
          <a:ext cx="3297849" cy="44522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530833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Easy to use App which supports both </a:t>
          </a:r>
          <a:r>
            <a:rPr lang="en-US" sz="1400" b="1" u="sng" kern="1200" dirty="0" smtClean="0"/>
            <a:t>Android</a:t>
          </a:r>
          <a:r>
            <a:rPr lang="en-US" sz="1400" b="1" kern="1200" dirty="0" smtClean="0"/>
            <a:t> </a:t>
          </a:r>
          <a:r>
            <a:rPr lang="en-US" sz="1400" kern="1200" dirty="0" smtClean="0"/>
            <a:t>and iOS.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Increased fleet efficiency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u="sng" kern="1200" dirty="0" smtClean="0"/>
            <a:t>Optimal route </a:t>
          </a:r>
          <a:r>
            <a:rPr lang="en-US" sz="1400" kern="1200" dirty="0" smtClean="0"/>
            <a:t>resulting in time and cost savings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u="sng" kern="1200" dirty="0" smtClean="0"/>
            <a:t>Real time </a:t>
          </a:r>
          <a:r>
            <a:rPr lang="en-US" sz="1400" kern="1200" dirty="0" smtClean="0"/>
            <a:t>fill and humidity status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Predicted fill up dates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Statistics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Alerts</a:t>
          </a:r>
          <a:endParaRPr lang="en-US" sz="1400" kern="1200" dirty="0"/>
        </a:p>
      </dsp:txBody>
      <dsp:txXfrm>
        <a:off x="515381" y="560160"/>
        <a:ext cx="3297849" cy="4452215"/>
      </dsp:txXfrm>
    </dsp:sp>
    <dsp:sp modelId="{3C244569-902F-4298-B838-5DA25172BDD1}">
      <dsp:nvSpPr>
        <dsp:cNvPr id="0" name=""/>
        <dsp:cNvSpPr/>
      </dsp:nvSpPr>
      <dsp:spPr>
        <a:xfrm>
          <a:off x="268879" y="176685"/>
          <a:ext cx="792808" cy="78648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rgbClr val="FF99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DB7A5-75FD-43A4-8FC4-9CDD0669B94B}">
      <dsp:nvSpPr>
        <dsp:cNvPr id="0" name=""/>
        <dsp:cNvSpPr/>
      </dsp:nvSpPr>
      <dsp:spPr>
        <a:xfrm rot="16200000">
          <a:off x="2856776" y="2485324"/>
          <a:ext cx="4047468" cy="601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0833" bIns="0" numCol="1" spcCol="1270" anchor="t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Success factor</a:t>
          </a:r>
          <a:endParaRPr lang="en-US" sz="3600" b="1" kern="1200" dirty="0"/>
        </a:p>
      </dsp:txBody>
      <dsp:txXfrm>
        <a:off x="2856776" y="2485324"/>
        <a:ext cx="4047468" cy="601888"/>
      </dsp:txXfrm>
    </dsp:sp>
    <dsp:sp modelId="{A4FEC248-C5C0-4A41-B631-95C427517955}">
      <dsp:nvSpPr>
        <dsp:cNvPr id="0" name=""/>
        <dsp:cNvSpPr/>
      </dsp:nvSpPr>
      <dsp:spPr>
        <a:xfrm>
          <a:off x="5031552" y="560160"/>
          <a:ext cx="3297849" cy="4452215"/>
        </a:xfrm>
        <a:prstGeom prst="rect">
          <a:avLst/>
        </a:prstGeom>
        <a:solidFill>
          <a:schemeClr val="accent2">
            <a:hueOff val="-5054455"/>
            <a:satOff val="0"/>
            <a:lumOff val="188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530833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u="sng" kern="1200" dirty="0" smtClean="0"/>
            <a:t>Zero cost </a:t>
          </a:r>
          <a:r>
            <a:rPr lang="en-US" sz="1400" b="1" kern="1200" dirty="0" smtClean="0"/>
            <a:t>Heuristic algorithm-minimum </a:t>
          </a:r>
          <a:r>
            <a:rPr lang="en-US" sz="1400" kern="1200" dirty="0" smtClean="0"/>
            <a:t>spanning tree for optimal route search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Location /zone based</a:t>
          </a:r>
          <a:r>
            <a:rPr lang="en-US" sz="1400" kern="1200" dirty="0" smtClean="0"/>
            <a:t> labelled Bins for quick identification of Bins and improve speed of app.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u="sng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u="sng" kern="1200" dirty="0" smtClean="0"/>
            <a:t>Intuitive graphs </a:t>
          </a:r>
          <a:r>
            <a:rPr lang="en-US" sz="1400" kern="1200" dirty="0" smtClean="0"/>
            <a:t>for analysis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Low cost backend service provided using go daddy</a:t>
          </a:r>
        </a:p>
      </dsp:txBody>
      <dsp:txXfrm>
        <a:off x="5031552" y="560160"/>
        <a:ext cx="3297849" cy="4452215"/>
      </dsp:txXfrm>
    </dsp:sp>
    <dsp:sp modelId="{53576E9A-A529-44D9-908F-1389EBFDC2F9}">
      <dsp:nvSpPr>
        <dsp:cNvPr id="0" name=""/>
        <dsp:cNvSpPr/>
      </dsp:nvSpPr>
      <dsp:spPr>
        <a:xfrm>
          <a:off x="4785050" y="176685"/>
          <a:ext cx="792808" cy="78648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CB738-0FB0-4B16-809E-8D7EF50D2721}">
      <dsp:nvSpPr>
        <dsp:cNvPr id="0" name=""/>
        <dsp:cNvSpPr/>
      </dsp:nvSpPr>
      <dsp:spPr>
        <a:xfrm rot="16200000">
          <a:off x="-1659394" y="2485324"/>
          <a:ext cx="4047468" cy="601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0833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Driver Module</a:t>
          </a:r>
          <a:endParaRPr lang="en-US" sz="3000" b="1" kern="1200" dirty="0"/>
        </a:p>
      </dsp:txBody>
      <dsp:txXfrm>
        <a:off x="-1659394" y="2485324"/>
        <a:ext cx="4047468" cy="601888"/>
      </dsp:txXfrm>
    </dsp:sp>
    <dsp:sp modelId="{AFBFF283-3B22-41E1-BA34-5E56C6DE9573}">
      <dsp:nvSpPr>
        <dsp:cNvPr id="0" name=""/>
        <dsp:cNvSpPr/>
      </dsp:nvSpPr>
      <dsp:spPr>
        <a:xfrm>
          <a:off x="515381" y="560160"/>
          <a:ext cx="3297849" cy="44522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530833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 Search based on </a:t>
          </a:r>
          <a:r>
            <a:rPr lang="en-US" sz="1400" b="1" u="sng" kern="1200" dirty="0" smtClean="0"/>
            <a:t>Location /zone </a:t>
          </a:r>
          <a:r>
            <a:rPr lang="en-US" sz="1400" kern="1200" dirty="0" smtClean="0"/>
            <a:t>to get  the Bins in the area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 </a:t>
          </a:r>
          <a:r>
            <a:rPr lang="en-US" sz="1400" b="1" kern="1200" dirty="0" smtClean="0"/>
            <a:t>View</a:t>
          </a:r>
          <a:r>
            <a:rPr lang="en-US" sz="1400" kern="1200" dirty="0" smtClean="0"/>
            <a:t> Bin fill level and location details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u="none" kern="1200" dirty="0" smtClean="0"/>
            <a:t> get </a:t>
          </a:r>
          <a:r>
            <a:rPr lang="en-US" sz="1400" b="1" u="sng" kern="1200" dirty="0" smtClean="0"/>
            <a:t>Optimal </a:t>
          </a:r>
          <a:r>
            <a:rPr lang="en-US" sz="1400" b="1" u="sng" kern="1200" dirty="0" smtClean="0"/>
            <a:t>route </a:t>
          </a:r>
          <a:r>
            <a:rPr lang="en-US" sz="1400" kern="1200" dirty="0" smtClean="0"/>
            <a:t>for clearing filled bins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User can choose between 2 separate routes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>
        <a:off x="515381" y="560160"/>
        <a:ext cx="3297849" cy="4452215"/>
      </dsp:txXfrm>
    </dsp:sp>
    <dsp:sp modelId="{3C244569-902F-4298-B838-5DA25172BDD1}">
      <dsp:nvSpPr>
        <dsp:cNvPr id="0" name=""/>
        <dsp:cNvSpPr/>
      </dsp:nvSpPr>
      <dsp:spPr>
        <a:xfrm>
          <a:off x="268879" y="176685"/>
          <a:ext cx="792808" cy="78648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rgbClr val="FF99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DB7A5-75FD-43A4-8FC4-9CDD0669B94B}">
      <dsp:nvSpPr>
        <dsp:cNvPr id="0" name=""/>
        <dsp:cNvSpPr/>
      </dsp:nvSpPr>
      <dsp:spPr>
        <a:xfrm rot="16200000">
          <a:off x="2856776" y="2485324"/>
          <a:ext cx="4047468" cy="601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0833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Supervisor Module</a:t>
          </a:r>
          <a:endParaRPr lang="en-US" sz="3000" b="1" kern="1200" dirty="0"/>
        </a:p>
      </dsp:txBody>
      <dsp:txXfrm>
        <a:off x="2856776" y="2485324"/>
        <a:ext cx="4047468" cy="601888"/>
      </dsp:txXfrm>
    </dsp:sp>
    <dsp:sp modelId="{A4FEC248-C5C0-4A41-B631-95C427517955}">
      <dsp:nvSpPr>
        <dsp:cNvPr id="0" name=""/>
        <dsp:cNvSpPr/>
      </dsp:nvSpPr>
      <dsp:spPr>
        <a:xfrm>
          <a:off x="5031552" y="560160"/>
          <a:ext cx="3297849" cy="4452215"/>
        </a:xfrm>
        <a:prstGeom prst="rect">
          <a:avLst/>
        </a:prstGeom>
        <a:solidFill>
          <a:schemeClr val="accent2">
            <a:hueOff val="-5054455"/>
            <a:satOff val="0"/>
            <a:lumOff val="188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530833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Same features as Driver Module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Additionally can access </a:t>
          </a:r>
          <a:r>
            <a:rPr lang="en-US" sz="1400" b="1" u="sng" kern="1200" dirty="0" smtClean="0"/>
            <a:t>Analytics</a:t>
          </a:r>
          <a:r>
            <a:rPr lang="en-US" sz="1400" kern="1200" dirty="0" smtClean="0"/>
            <a:t> module for comparative analysis on fill trends and empty trends of bins to help with predictive planning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View </a:t>
          </a:r>
          <a:r>
            <a:rPr lang="en-US" sz="1400" b="1" u="sng" kern="1200" dirty="0" smtClean="0"/>
            <a:t>Bin details </a:t>
          </a:r>
          <a:r>
            <a:rPr lang="en-US" sz="1400" kern="1200" dirty="0" smtClean="0"/>
            <a:t>to </a:t>
          </a:r>
          <a:r>
            <a:rPr lang="en-US" sz="1400" kern="1200" dirty="0" err="1" smtClean="0"/>
            <a:t>analyse</a:t>
          </a:r>
          <a:r>
            <a:rPr lang="en-US" sz="1400" kern="1200" dirty="0" smtClean="0"/>
            <a:t> </a:t>
          </a:r>
          <a:r>
            <a:rPr lang="en-US" sz="1400" b="1" kern="1200" dirty="0" smtClean="0"/>
            <a:t>temperature/humidity</a:t>
          </a:r>
          <a:r>
            <a:rPr lang="en-US" sz="1400" kern="1200" dirty="0" smtClean="0"/>
            <a:t> for a week or custom period to help understand bin trends and help take effective decisions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Analytics </a:t>
          </a:r>
          <a:r>
            <a:rPr lang="en-US" sz="1400" b="1" u="sng" kern="1200" dirty="0" smtClean="0"/>
            <a:t>graphs </a:t>
          </a:r>
          <a:r>
            <a:rPr lang="en-US" sz="1400" kern="1200" dirty="0" smtClean="0"/>
            <a:t> to help Supervisor understand </a:t>
          </a:r>
          <a:r>
            <a:rPr lang="en-US" sz="1400" b="1" u="sng" kern="1200" dirty="0" smtClean="0"/>
            <a:t>trends </a:t>
          </a:r>
          <a:r>
            <a:rPr lang="en-US" sz="1400" kern="1200" dirty="0" smtClean="0"/>
            <a:t>take </a:t>
          </a:r>
          <a:r>
            <a:rPr lang="en-US" sz="1400" b="0" kern="1200" dirty="0" smtClean="0"/>
            <a:t>preventive </a:t>
          </a:r>
          <a:r>
            <a:rPr lang="en-US" sz="1400" b="1" u="sng" kern="1200" dirty="0" smtClean="0"/>
            <a:t>measures </a:t>
          </a:r>
          <a:r>
            <a:rPr lang="en-US" sz="1400" kern="1200" dirty="0" smtClean="0"/>
            <a:t>and stay abreast of fleet concerns/ issues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>
        <a:off x="5031552" y="560160"/>
        <a:ext cx="3297849" cy="4452215"/>
      </dsp:txXfrm>
    </dsp:sp>
    <dsp:sp modelId="{53576E9A-A529-44D9-908F-1389EBFDC2F9}">
      <dsp:nvSpPr>
        <dsp:cNvPr id="0" name=""/>
        <dsp:cNvSpPr/>
      </dsp:nvSpPr>
      <dsp:spPr>
        <a:xfrm>
          <a:off x="4785050" y="176685"/>
          <a:ext cx="792808" cy="786488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01/11/2015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11/1/2015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[‎11/‎1/‎2015 12:43 PM] Anil Jariwala, Anisha: </a:t>
            </a:r>
          </a:p>
          <a:p>
            <a:r>
              <a:rPr lang="en-IN" dirty="0"/>
              <a:t>To plot empty trend at a time only 2 bins can be selected </a:t>
            </a:r>
            <a:endParaRPr lang="en-US" dirty="0"/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8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andorGreenAnemone.png"/>
          <p:cNvPicPr>
            <a:picLocks noChangeAspect="1"/>
          </p:cNvPicPr>
          <p:nvPr userDrawn="1"/>
        </p:nvPicPr>
        <p:blipFill>
          <a:blip r:embed="rId2" cstate="print"/>
          <a:srcRect r="42537" b="50647"/>
          <a:stretch>
            <a:fillRect/>
          </a:stretch>
        </p:blipFill>
        <p:spPr>
          <a:xfrm>
            <a:off x="0" y="1640"/>
            <a:ext cx="5254388" cy="3383005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3705418"/>
            <a:ext cx="4024312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68276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459321" y="5788818"/>
            <a:ext cx="2183716" cy="635721"/>
            <a:chOff x="459321" y="5788818"/>
            <a:chExt cx="2183716" cy="6357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21" y="6039743"/>
              <a:ext cx="2183716" cy="384796"/>
            </a:xfrm>
            <a:prstGeom prst="rect">
              <a:avLst/>
            </a:prstGeom>
          </p:spPr>
        </p:pic>
        <p:sp>
          <p:nvSpPr>
            <p:cNvPr id="10" name="Freeform 9"/>
            <p:cNvSpPr/>
            <p:nvPr/>
          </p:nvSpPr>
          <p:spPr>
            <a:xfrm>
              <a:off x="1741785" y="5788818"/>
              <a:ext cx="210221" cy="21510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rgbClr val="D98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910061"/>
            <a:ext cx="8228013" cy="262222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rgbClr val="FF9900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rgbClr val="FF9900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rgbClr val="FF9900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  <a:endParaRPr lang="en-US" dirty="0" smtClean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9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rgbClr val="00000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8.m4a"/><Relationship Id="rId7" Type="http://schemas.openxmlformats.org/officeDocument/2006/relationships/image" Target="../media/image21.PNG"/><Relationship Id="rId2" Type="http://schemas.microsoft.com/office/2007/relationships/media" Target="../media/media8.m4a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8.m4a"/><Relationship Id="rId7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9.m4a"/><Relationship Id="rId7" Type="http://schemas.openxmlformats.org/officeDocument/2006/relationships/image" Target="../media/image24.PNG"/><Relationship Id="rId2" Type="http://schemas.microsoft.com/office/2007/relationships/media" Target="../media/media9.m4a"/><Relationship Id="rId1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10.m4a"/><Relationship Id="rId7" Type="http://schemas.openxmlformats.org/officeDocument/2006/relationships/image" Target="../media/image25.PNG"/><Relationship Id="rId2" Type="http://schemas.microsoft.com/office/2007/relationships/media" Target="../media/media10.m4a"/><Relationship Id="rId1" Type="http://schemas.openxmlformats.org/officeDocument/2006/relationships/tags" Target="../tags/tag1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diagramDrawing" Target="../diagrams/drawing1.xml"/><Relationship Id="rId3" Type="http://schemas.openxmlformats.org/officeDocument/2006/relationships/audio" Target="../media/media3.m4a"/><Relationship Id="rId7" Type="http://schemas.openxmlformats.org/officeDocument/2006/relationships/image" Target="../media/image8.png"/><Relationship Id="rId12" Type="http://schemas.openxmlformats.org/officeDocument/2006/relationships/diagramColors" Target="../diagrams/colors1.xml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6.png"/><Relationship Id="rId10" Type="http://schemas.openxmlformats.org/officeDocument/2006/relationships/diagramLayout" Target="../diagrams/layout1.xml"/><Relationship Id="rId4" Type="http://schemas.openxmlformats.org/officeDocument/2006/relationships/slideLayout" Target="../slideLayouts/slideLayout2.xml"/><Relationship Id="rId9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1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audio" Target="../media/media3.m4a"/><Relationship Id="rId7" Type="http://schemas.openxmlformats.org/officeDocument/2006/relationships/diagramData" Target="../diagrams/data2.xml"/><Relationship Id="rId2" Type="http://schemas.microsoft.com/office/2007/relationships/media" Target="../media/media3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11" Type="http://schemas.microsoft.com/office/2007/relationships/diagramDrawing" Target="../diagrams/drawing2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2.xml"/><Relationship Id="rId4" Type="http://schemas.openxmlformats.org/officeDocument/2006/relationships/slideLayout" Target="../slideLayouts/slideLayout2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7.png"/><Relationship Id="rId2" Type="http://schemas.microsoft.com/office/2007/relationships/media" Target="../media/media6.m4a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8788" y="3705418"/>
            <a:ext cx="7847012" cy="1233311"/>
          </a:xfrm>
        </p:spPr>
        <p:txBody>
          <a:bodyPr/>
          <a:lstStyle/>
          <a:p>
            <a:r>
              <a:rPr lang="en-CA" dirty="0"/>
              <a:t>Accenture  Women </a:t>
            </a:r>
            <a:r>
              <a:rPr lang="en-CA" dirty="0" err="1"/>
              <a:t>Hackathon</a:t>
            </a:r>
            <a:r>
              <a:rPr lang="en-CA" dirty="0"/>
              <a:t>  2015</a:t>
            </a:r>
          </a:p>
          <a:p>
            <a:r>
              <a:rPr lang="en-CA" dirty="0" smtClean="0"/>
              <a:t>Team Chip-Bin Presents</a:t>
            </a:r>
            <a:endParaRPr lang="en-CA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0" advTm="1372">
        <p:sndAc>
          <p:stSnd>
            <p:snd r:embed="rId4" name="MMP111_09_In Your Eyes.wav"/>
          </p:stSnd>
        </p:sndAc>
      </p:transition>
    </mc:Choice>
    <mc:Fallback>
      <p:transition spd="slow" advTm="1372">
        <p:sndAc>
          <p:stSnd>
            <p:snd r:embed="rId4" name="MMP111_09_In Your Ey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00" y="144363"/>
            <a:ext cx="3609975" cy="6410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43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595412" y="635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575" y="4397511"/>
            <a:ext cx="2767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Two separate routes are generated when Number </a:t>
            </a:r>
            <a:r>
              <a:rPr lang="en-US" dirty="0" err="1" smtClean="0"/>
              <a:t>ofTeams</a:t>
            </a:r>
            <a:r>
              <a:rPr lang="en-US" dirty="0" smtClean="0"/>
              <a:t> is set as 2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48588" y="3784600"/>
            <a:ext cx="2282212" cy="1027348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746528" y="1678056"/>
            <a:ext cx="3066772" cy="2620218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492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5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43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595412" y="635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82" y="355887"/>
            <a:ext cx="3581900" cy="637311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457" y="1975535"/>
            <a:ext cx="29585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You can view weekly statistics or for a custom period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428" y="4290200"/>
            <a:ext cx="337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View real time Bin Temperature and Humidity levels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781300" y="1587500"/>
            <a:ext cx="1816100" cy="698500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048000" y="3491633"/>
            <a:ext cx="1371600" cy="677245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414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43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595412" y="635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45" y="-127000"/>
            <a:ext cx="3581900" cy="63540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22" y="-12700"/>
            <a:ext cx="3581900" cy="637311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2308" y="1493675"/>
            <a:ext cx="2089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Analytics is available for </a:t>
            </a:r>
            <a:r>
              <a:rPr lang="en-US" dirty="0" smtClean="0"/>
              <a:t>Supervisors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2967" y="4412574"/>
            <a:ext cx="22618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Generate analytics/ for the Bin for any Period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746528" y="3326480"/>
            <a:ext cx="2038072" cy="971794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66900" y="673784"/>
            <a:ext cx="2328595" cy="1281556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280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43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595412" y="635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100" y="0"/>
            <a:ext cx="3581900" cy="63540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30" y="-101600"/>
            <a:ext cx="3600953" cy="63731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1840" y="5200134"/>
            <a:ext cx="2097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Ability Download reports 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459000" y="4254500"/>
            <a:ext cx="2331106" cy="819209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225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43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595412" y="635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976" y="584201"/>
            <a:ext cx="3562847" cy="6382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7" y="584201"/>
            <a:ext cx="3562847" cy="61214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27234" y="1561209"/>
            <a:ext cx="863600" cy="419100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392" y="5111234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Email reports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25651" y="4584700"/>
            <a:ext cx="1960449" cy="526535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5743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 advTm="7835"/>
    </mc:Choice>
    <mc:Fallback xmlns="">
      <p:transition spd="slow" advTm="7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43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595412" y="635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74" y="502557"/>
            <a:ext cx="3591426" cy="6115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45" y="144363"/>
            <a:ext cx="3591426" cy="6392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53" y="584200"/>
            <a:ext cx="3553321" cy="619705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42713" y="586615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Predictive Analytics – </a:t>
            </a:r>
            <a:r>
              <a:rPr lang="en-US" b="1" dirty="0"/>
              <a:t>Empty</a:t>
            </a:r>
            <a:r>
              <a:rPr lang="en-US" dirty="0"/>
              <a:t> Trend and </a:t>
            </a:r>
            <a:r>
              <a:rPr lang="en-US" b="1" dirty="0"/>
              <a:t>Fill</a:t>
            </a:r>
            <a:r>
              <a:rPr lang="en-US" dirty="0"/>
              <a:t> trends for Smart  Planning based on historic backlog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878445" y="4965700"/>
            <a:ext cx="811570" cy="900459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0"/>
          </p:cNvCxnSpPr>
          <p:nvPr/>
        </p:nvCxnSpPr>
        <p:spPr>
          <a:xfrm flipV="1">
            <a:off x="4928713" y="4584700"/>
            <a:ext cx="450391" cy="1281459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1391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 advTm="12000"/>
    </mc:Choice>
    <mc:Fallback xmlns="">
      <p:transition spd="slow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81050"/>
            <a:ext cx="1060450" cy="1060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954118" y="592435"/>
            <a:ext cx="3762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5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04447" y="1362670"/>
            <a:ext cx="48029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d</a:t>
            </a:r>
            <a:r>
              <a:rPr lang="en-US" sz="28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ump cleaner for smart cities</a:t>
            </a:r>
            <a:endParaRPr lang="en-US" sz="2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47976" y="2967335"/>
            <a:ext cx="3648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55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 advTm="2109"/>
    </mc:Choice>
    <mc:Fallback xmlns="">
      <p:transition spd="slow" advTm="2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31465"/>
            <a:ext cx="1060450" cy="1060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423893" y="-57150"/>
            <a:ext cx="3762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5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5147" y="697865"/>
            <a:ext cx="48029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d</a:t>
            </a:r>
            <a:r>
              <a:rPr lang="en-US" sz="28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ump cleaner for smart cities</a:t>
            </a:r>
            <a:endParaRPr lang="en-US" sz="2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" y="2364969"/>
            <a:ext cx="7364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dirty="0" smtClean="0"/>
              <a:t>Please refer </a:t>
            </a:r>
            <a:r>
              <a:rPr lang="en-US" dirty="0"/>
              <a:t>to </a:t>
            </a:r>
            <a:r>
              <a:rPr lang="en-US" b="1" u="sng" dirty="0" err="1"/>
              <a:t>Chipbin</a:t>
            </a:r>
            <a:r>
              <a:rPr lang="en-US" b="1" u="sng" dirty="0"/>
              <a:t> Solution </a:t>
            </a:r>
            <a:r>
              <a:rPr lang="en-US" b="1" u="sng" dirty="0" smtClean="0"/>
              <a:t>Blueprint </a:t>
            </a:r>
            <a:r>
              <a:rPr lang="en-US" dirty="0" smtClean="0"/>
              <a:t> in  </a:t>
            </a:r>
            <a:r>
              <a:rPr lang="en-US" dirty="0" err="1" smtClean="0"/>
              <a:t>gitHub</a:t>
            </a:r>
            <a:r>
              <a:rPr lang="en-US" dirty="0" smtClean="0"/>
              <a:t> code repository for Technical Details and </a:t>
            </a:r>
            <a:r>
              <a:rPr lang="en-US" smtClean="0"/>
              <a:t>Database setup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7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500" advTm="2109"/>
    </mc:Choice>
    <mc:Fallback>
      <p:transition spd="slow" advTm="2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81050"/>
            <a:ext cx="1060450" cy="1060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954118" y="592435"/>
            <a:ext cx="3762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5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04447" y="1362670"/>
            <a:ext cx="48029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d</a:t>
            </a:r>
            <a:r>
              <a:rPr lang="en-US" sz="28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ump cleaner for smart cities</a:t>
            </a:r>
            <a:endParaRPr lang="en-US" sz="2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3234035"/>
            <a:ext cx="7632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garboClean</a:t>
            </a:r>
            <a:r>
              <a:rPr lang="en-US" sz="2400" b="1" dirty="0" smtClean="0"/>
              <a:t> </a:t>
            </a:r>
            <a:r>
              <a:rPr lang="en-US" sz="2400" dirty="0"/>
              <a:t>i</a:t>
            </a:r>
            <a:r>
              <a:rPr lang="en-US" sz="2400" dirty="0" smtClean="0"/>
              <a:t>s </a:t>
            </a:r>
            <a:r>
              <a:rPr lang="en-US" sz="2400" dirty="0"/>
              <a:t>a </a:t>
            </a:r>
            <a:r>
              <a:rPr lang="en-US" sz="2400" dirty="0" smtClean="0"/>
              <a:t>waste </a:t>
            </a:r>
            <a:r>
              <a:rPr lang="en-US" sz="2400" dirty="0"/>
              <a:t>monitoring </a:t>
            </a:r>
            <a:r>
              <a:rPr lang="en-US" sz="2400" dirty="0" smtClean="0"/>
              <a:t>solution </a:t>
            </a:r>
            <a:r>
              <a:rPr lang="en-US" sz="2400" dirty="0"/>
              <a:t>that saves </a:t>
            </a:r>
            <a:r>
              <a:rPr lang="en-US" sz="2400" dirty="0" smtClean="0">
                <a:solidFill>
                  <a:schemeClr val="accent2"/>
                </a:solidFill>
              </a:rPr>
              <a:t>time, </a:t>
            </a:r>
            <a:r>
              <a:rPr lang="en-US" sz="2400" dirty="0">
                <a:solidFill>
                  <a:schemeClr val="accent2"/>
                </a:solidFill>
              </a:rPr>
              <a:t>money and environment</a:t>
            </a:r>
            <a:r>
              <a:rPr lang="en-US" sz="2400" dirty="0"/>
              <a:t>. It uses </a:t>
            </a:r>
            <a:r>
              <a:rPr lang="en-US" sz="2400" dirty="0" smtClean="0"/>
              <a:t>sensors </a:t>
            </a:r>
            <a:r>
              <a:rPr lang="en-US" sz="2400" dirty="0"/>
              <a:t>to measure and forecast the fill-level of waste containers and generates </a:t>
            </a:r>
            <a:r>
              <a:rPr lang="en-US" sz="2400" dirty="0">
                <a:solidFill>
                  <a:schemeClr val="accent2"/>
                </a:solidFill>
              </a:rPr>
              <a:t>smart </a:t>
            </a:r>
            <a:r>
              <a:rPr lang="en-US" sz="2400" dirty="0" smtClean="0">
                <a:solidFill>
                  <a:schemeClr val="accent2"/>
                </a:solidFill>
              </a:rPr>
              <a:t>routes </a:t>
            </a:r>
            <a:r>
              <a:rPr lang="en-US" sz="2400" dirty="0" smtClean="0"/>
              <a:t>to guide BBMP drivers. It features real time updates and </a:t>
            </a:r>
            <a:r>
              <a:rPr lang="en-US" sz="2400" dirty="0" smtClean="0">
                <a:solidFill>
                  <a:schemeClr val="accent2"/>
                </a:solidFill>
              </a:rPr>
              <a:t>analytics modules </a:t>
            </a:r>
            <a:r>
              <a:rPr lang="en-US" sz="2400" dirty="0" smtClean="0"/>
              <a:t>for smart planning for BBMP Managers</a:t>
            </a: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25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43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595412" y="635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80" y="6368538"/>
            <a:ext cx="1388822" cy="436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02" y="6373182"/>
            <a:ext cx="1326998" cy="38079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16416368"/>
              </p:ext>
            </p:extLst>
          </p:nvPr>
        </p:nvGraphicFramePr>
        <p:xfrm>
          <a:off x="306702" y="729138"/>
          <a:ext cx="8392797" cy="518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1845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244569-902F-4298-B838-5DA25172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3C244569-902F-4298-B838-5DA25172B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3C244569-902F-4298-B838-5DA25172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3C244569-902F-4298-B838-5DA25172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ACB738-0FB0-4B16-809E-8D7EF50D2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B0ACB738-0FB0-4B16-809E-8D7EF50D27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B0ACB738-0FB0-4B16-809E-8D7EF50D2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graphicEl>
                                              <a:dgm id="{B0ACB738-0FB0-4B16-809E-8D7EF50D2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BFF283-3B22-41E1-BA34-5E56C6DE9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AFBFF283-3B22-41E1-BA34-5E56C6DE9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AFBFF283-3B22-41E1-BA34-5E56C6DE9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AFBFF283-3B22-41E1-BA34-5E56C6DE9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576E9A-A529-44D9-908F-1389EBFDC2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53576E9A-A529-44D9-908F-1389EBFDC2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53576E9A-A529-44D9-908F-1389EBFDC2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53576E9A-A529-44D9-908F-1389EBFDC2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2DB7A5-75FD-43A4-8FC4-9CDD0669B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BE2DB7A5-75FD-43A4-8FC4-9CDD0669B9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BE2DB7A5-75FD-43A4-8FC4-9CDD0669B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BE2DB7A5-75FD-43A4-8FC4-9CDD0669B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FEC248-C5C0-4A41-B631-95C427517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A4FEC248-C5C0-4A41-B631-95C4275179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A4FEC248-C5C0-4A41-B631-95C427517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graphicEl>
                                              <a:dgm id="{A4FEC248-C5C0-4A41-B631-95C427517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808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135349" y="1073168"/>
            <a:ext cx="32223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does it work ?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5412" y="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5493" y="2921098"/>
            <a:ext cx="40047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Login using your BBMP Registered email or your </a:t>
            </a:r>
            <a:r>
              <a:rPr lang="en-US" dirty="0" err="1"/>
              <a:t>gmail</a:t>
            </a:r>
            <a:r>
              <a:rPr lang="en-US" dirty="0"/>
              <a:t> / </a:t>
            </a:r>
            <a:r>
              <a:rPr lang="en-US" dirty="0" err="1"/>
              <a:t>facebook</a:t>
            </a:r>
            <a:r>
              <a:rPr lang="en-US" dirty="0"/>
              <a:t> </a:t>
            </a:r>
            <a:r>
              <a:rPr lang="en-US" dirty="0" smtClean="0"/>
              <a:t>login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App supports </a:t>
            </a:r>
            <a:r>
              <a:rPr lang="en-US" b="1" u="sng" dirty="0" smtClean="0"/>
              <a:t>Driver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u="sng" dirty="0" smtClean="0"/>
              <a:t>Supervisor </a:t>
            </a:r>
            <a:r>
              <a:rPr lang="en-US" dirty="0" smtClean="0"/>
              <a:t>Login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099" y="160912"/>
            <a:ext cx="3648075" cy="64103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396728" y="2286000"/>
            <a:ext cx="1037634" cy="826074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0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43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595412" y="635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23029279"/>
              </p:ext>
            </p:extLst>
          </p:nvPr>
        </p:nvGraphicFramePr>
        <p:xfrm>
          <a:off x="306702" y="729138"/>
          <a:ext cx="8392797" cy="518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27649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5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244569-902F-4298-B838-5DA25172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3C244569-902F-4298-B838-5DA25172B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3C244569-902F-4298-B838-5DA25172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3C244569-902F-4298-B838-5DA25172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ACB738-0FB0-4B16-809E-8D7EF50D2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B0ACB738-0FB0-4B16-809E-8D7EF50D27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B0ACB738-0FB0-4B16-809E-8D7EF50D2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graphicEl>
                                              <a:dgm id="{B0ACB738-0FB0-4B16-809E-8D7EF50D2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BFF283-3B22-41E1-BA34-5E56C6DE9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AFBFF283-3B22-41E1-BA34-5E56C6DE9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AFBFF283-3B22-41E1-BA34-5E56C6DE9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AFBFF283-3B22-41E1-BA34-5E56C6DE9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576E9A-A529-44D9-908F-1389EBFDC2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53576E9A-A529-44D9-908F-1389EBFDC2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53576E9A-A529-44D9-908F-1389EBFDC2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53576E9A-A529-44D9-908F-1389EBFDC2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2DB7A5-75FD-43A4-8FC4-9CDD0669B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BE2DB7A5-75FD-43A4-8FC4-9CDD0669B9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BE2DB7A5-75FD-43A4-8FC4-9CDD0669B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BE2DB7A5-75FD-43A4-8FC4-9CDD0669B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FEC248-C5C0-4A41-B631-95C427517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A4FEC248-C5C0-4A41-B631-95C4275179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A4FEC248-C5C0-4A41-B631-95C427517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graphicEl>
                                              <a:dgm id="{A4FEC248-C5C0-4A41-B631-95C427517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76" y="660400"/>
            <a:ext cx="3562847" cy="573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205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595412" y="1397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091059" y="1983307"/>
            <a:ext cx="2068936" cy="596512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63248" y="2098848"/>
            <a:ext cx="24350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Type zone /Location and Search to get the Bins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365500" y="4047574"/>
            <a:ext cx="1679030" cy="413052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031824" y="3124244"/>
            <a:ext cx="1800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Click </a:t>
            </a:r>
            <a:r>
              <a:rPr lang="en-US" dirty="0" smtClean="0"/>
              <a:t>on the Bus Icon to get the Route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5493" y="4460626"/>
            <a:ext cx="3251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Bins in your selected Zone is shown with </a:t>
            </a:r>
            <a:r>
              <a:rPr lang="en-US" dirty="0"/>
              <a:t>real time fill levels. Color </a:t>
            </a:r>
            <a:r>
              <a:rPr lang="en-US" b="1" u="sng" dirty="0"/>
              <a:t>Red</a:t>
            </a:r>
            <a:r>
              <a:rPr lang="en-US" dirty="0"/>
              <a:t>  bin indicates high fills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743700" y="2059477"/>
            <a:ext cx="1188296" cy="1183602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1846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6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76" y="660399"/>
            <a:ext cx="3562847" cy="5945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205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595412" y="1397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0597" y="4080217"/>
            <a:ext cx="1964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Hover to get Bin Details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57558" y="3503271"/>
            <a:ext cx="2068936" cy="596512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552700" y="4443799"/>
            <a:ext cx="2309927" cy="928301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3736" y="5172670"/>
            <a:ext cx="17009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click on Bin to </a:t>
            </a:r>
            <a:r>
              <a:rPr lang="en-US" dirty="0" err="1" smtClean="0"/>
              <a:t>to</a:t>
            </a:r>
            <a:r>
              <a:rPr lang="en-US" dirty="0" smtClean="0"/>
              <a:t> go Bin Details screen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35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390" y="364281"/>
            <a:ext cx="3581900" cy="6392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43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595412" y="635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775597" y="1709457"/>
            <a:ext cx="1698610" cy="237672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0007" y="1700385"/>
            <a:ext cx="19460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Localized to Kannada for BBMP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0477" y="3767649"/>
            <a:ext cx="2309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Get optimized route to pick only filled bins 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439739" y="3944647"/>
            <a:ext cx="1317213" cy="118836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402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4363"/>
            <a:ext cx="439837" cy="439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595412" y="63500"/>
            <a:ext cx="2302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garboClean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477" y="2448873"/>
            <a:ext cx="2767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Select </a:t>
            </a:r>
            <a:r>
              <a:rPr lang="en-US" dirty="0" err="1" smtClean="0"/>
              <a:t>NumberofTeams</a:t>
            </a:r>
            <a:r>
              <a:rPr lang="en-US" dirty="0" smtClean="0"/>
              <a:t> from drop down to get split routes for Teams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482" y="195163"/>
            <a:ext cx="3590925" cy="63722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463800" y="1743280"/>
            <a:ext cx="2209800" cy="623123"/>
          </a:xfrm>
          <a:prstGeom prst="straightConnector1">
            <a:avLst/>
          </a:prstGeom>
          <a:ln w="41275" cap="rnd">
            <a:solidFill>
              <a:srgbClr val="00B0F0"/>
            </a:solidFill>
            <a:headEnd type="oval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8295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5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|1.4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1.3|1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6|2.6|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1.4|1.5|1.4|1.7|1.2|1.4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7|2.4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1.4|1.5|1.4|1.7|1.2|1.4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2|1.5|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2|1.5|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|1.4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|1.4|1.3"/>
</p:tagLst>
</file>

<file path=ppt/theme/theme1.xml><?xml version="1.0" encoding="utf-8"?>
<a:theme xmlns:a="http://schemas.openxmlformats.org/drawingml/2006/main" name="template 02232012">
  <a:themeElements>
    <a:clrScheme name="Accenture_FINAL">
      <a:dk1>
        <a:srgbClr val="000000"/>
      </a:dk1>
      <a:lt1>
        <a:sysClr val="window" lastClr="FFFFFF"/>
      </a:lt1>
      <a:dk2>
        <a:srgbClr val="1F497D"/>
      </a:dk2>
      <a:lt2>
        <a:srgbClr val="E3DEDC"/>
      </a:lt2>
      <a:accent1>
        <a:srgbClr val="0033CC"/>
      </a:accent1>
      <a:accent2>
        <a:srgbClr val="00A400"/>
      </a:accent2>
      <a:accent3>
        <a:srgbClr val="FF9A05"/>
      </a:accent3>
      <a:accent4>
        <a:srgbClr val="FF0000"/>
      </a:accent4>
      <a:accent5>
        <a:srgbClr val="800080"/>
      </a:accent5>
      <a:accent6>
        <a:srgbClr val="00AEEF"/>
      </a:accent6>
      <a:hlink>
        <a:srgbClr val="0033CC"/>
      </a:hlink>
      <a:folHlink>
        <a:srgbClr val="771E28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80F3B2C10C74BB61478E4247D6E77" ma:contentTypeVersion="3" ma:contentTypeDescription="Create a new document." ma:contentTypeScope="" ma:versionID="bbb06d8d1a4333ca905804fd3debc44f">
  <xsd:schema xmlns:xsd="http://www.w3.org/2001/XMLSchema" xmlns:p="http://schemas.microsoft.com/office/2006/metadata/properties" xmlns:ns2="bc841b31-d549-43ed-bc47-0086310aa7e9" targetNamespace="http://schemas.microsoft.com/office/2006/metadata/properties" ma:root="true" ma:fieldsID="5693bae45353fdb04159e6e40cd82bb6" ns2:_="">
    <xsd:import namespace="bc841b31-d549-43ed-bc47-0086310aa7e9"/>
    <xsd:element name="properties">
      <xsd:complexType>
        <xsd:sequence>
          <xsd:element name="documentManagement">
            <xsd:complexType>
              <xsd:all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bc841b31-d549-43ed-bc47-0086310aa7e9" elementFormDefault="qualified">
    <xsd:import namespace="http://schemas.microsoft.com/office/2006/documentManagement/types"/>
    <xsd:element name="Description0" ma:index="8" nillable="true" ma:displayName="Description" ma:internalName="Description0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Description0 xmlns="bc841b31-d549-43ed-bc47-0086310aa7e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68A1F2-7E98-4648-BD48-A812377300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841b31-d549-43ed-bc47-0086310aa7e9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93DADABE-305B-4C0D-BF63-9DC893318A81}">
  <ds:schemaRefs>
    <ds:schemaRef ds:uri="http://schemas.microsoft.com/office/2006/documentManagement/types"/>
    <ds:schemaRef ds:uri="bc841b31-d549-43ed-bc47-0086310aa7e9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919FFB6-70E9-4CE7-BF02-7E70191E5F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GreenAnemone_02_2012</Template>
  <TotalTime>2622</TotalTime>
  <Words>484</Words>
  <Application>Microsoft Office PowerPoint</Application>
  <PresentationFormat>On-screen Show (4:3)</PresentationFormat>
  <Paragraphs>72</Paragraphs>
  <Slides>18</Slides>
  <Notes>1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template 02232012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Accenture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gayathri.s.devi</dc:creator>
  <cp:lastModifiedBy>gayathri.s.devi</cp:lastModifiedBy>
  <cp:revision>63</cp:revision>
  <dcterms:created xsi:type="dcterms:W3CDTF">2015-10-28T14:44:56Z</dcterms:created>
  <dcterms:modified xsi:type="dcterms:W3CDTF">2015-11-01T09:49:40Z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0x0101007F480F3B2C10C74BB61478E4247D6E77</vt:lpwstr>
  </property>
</Properties>
</file>